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Lst>
  <p:notesMasterIdLst>
    <p:notesMasterId r:id="rId5"/>
  </p:notesMasterIdLst>
  <p:sldIdLst>
    <p:sldId id="259" r:id="rId3"/>
    <p:sldId id="256" r:id="rId4"/>
  </p:sldIdLst>
  <p:sldSz cx="7772400" cy="10909300"/>
  <p:notesSz cx="6735763" cy="9866313"/>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8" d="100"/>
          <a:sy n="98" d="100"/>
        </p:scale>
        <p:origin x="1440" y="5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381" cy="493890"/>
          </a:xfrm>
          <a:prstGeom prst="rect">
            <a:avLst/>
          </a:prstGeom>
        </p:spPr>
        <p:txBody>
          <a:bodyPr vert="horz" lIns="81254" tIns="40627" rIns="81254" bIns="40627" rtlCol="0"/>
          <a:lstStyle>
            <a:lvl1pPr algn="l">
              <a:defRPr sz="1100"/>
            </a:lvl1pPr>
          </a:lstStyle>
          <a:p>
            <a:endParaRPr kumimoji="1" lang="ja-JP" altLang="en-US"/>
          </a:p>
        </p:txBody>
      </p:sp>
      <p:sp>
        <p:nvSpPr>
          <p:cNvPr id="3" name="日付プレースホルダー 2"/>
          <p:cNvSpPr>
            <a:spLocks noGrp="1"/>
          </p:cNvSpPr>
          <p:nvPr>
            <p:ph type="dt" idx="1"/>
          </p:nvPr>
        </p:nvSpPr>
        <p:spPr>
          <a:xfrm>
            <a:off x="3815007" y="0"/>
            <a:ext cx="2919381" cy="493890"/>
          </a:xfrm>
          <a:prstGeom prst="rect">
            <a:avLst/>
          </a:prstGeom>
        </p:spPr>
        <p:txBody>
          <a:bodyPr vert="horz" lIns="81254" tIns="40627" rIns="81254" bIns="40627" rtlCol="0"/>
          <a:lstStyle>
            <a:lvl1pPr algn="r">
              <a:defRPr sz="1100"/>
            </a:lvl1pPr>
          </a:lstStyle>
          <a:p>
            <a:fld id="{184B1050-FA00-4A02-80F3-00302F9285BD}" type="datetimeFigureOut">
              <a:rPr kumimoji="1" lang="ja-JP" altLang="en-US" smtClean="0"/>
              <a:t>2023/8/16</a:t>
            </a:fld>
            <a:endParaRPr kumimoji="1" lang="ja-JP" altLang="en-US"/>
          </a:p>
        </p:txBody>
      </p:sp>
      <p:sp>
        <p:nvSpPr>
          <p:cNvPr id="4" name="スライド イメージ プレースホルダー 3"/>
          <p:cNvSpPr>
            <a:spLocks noGrp="1" noRot="1" noChangeAspect="1"/>
          </p:cNvSpPr>
          <p:nvPr>
            <p:ph type="sldImg" idx="2"/>
          </p:nvPr>
        </p:nvSpPr>
        <p:spPr>
          <a:xfrm>
            <a:off x="2182813" y="1233488"/>
            <a:ext cx="2370137" cy="3328987"/>
          </a:xfrm>
          <a:prstGeom prst="rect">
            <a:avLst/>
          </a:prstGeom>
          <a:noFill/>
          <a:ln w="12700">
            <a:solidFill>
              <a:prstClr val="black"/>
            </a:solidFill>
          </a:ln>
        </p:spPr>
        <p:txBody>
          <a:bodyPr vert="horz" lIns="81254" tIns="40627" rIns="81254" bIns="40627" rtlCol="0" anchor="ctr"/>
          <a:lstStyle/>
          <a:p>
            <a:endParaRPr lang="ja-JP" altLang="en-US"/>
          </a:p>
        </p:txBody>
      </p:sp>
      <p:sp>
        <p:nvSpPr>
          <p:cNvPr id="5" name="ノート プレースホルダー 4"/>
          <p:cNvSpPr>
            <a:spLocks noGrp="1"/>
          </p:cNvSpPr>
          <p:nvPr>
            <p:ph type="body" sz="quarter" idx="3"/>
          </p:nvPr>
        </p:nvSpPr>
        <p:spPr>
          <a:xfrm>
            <a:off x="674127" y="4747949"/>
            <a:ext cx="5387510" cy="3885076"/>
          </a:xfrm>
          <a:prstGeom prst="rect">
            <a:avLst/>
          </a:prstGeom>
        </p:spPr>
        <p:txBody>
          <a:bodyPr vert="horz" lIns="81254" tIns="40627" rIns="81254" bIns="4062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2423"/>
            <a:ext cx="2919381" cy="493890"/>
          </a:xfrm>
          <a:prstGeom prst="rect">
            <a:avLst/>
          </a:prstGeom>
        </p:spPr>
        <p:txBody>
          <a:bodyPr vert="horz" lIns="81254" tIns="40627" rIns="81254" bIns="40627" rtlCol="0" anchor="b"/>
          <a:lstStyle>
            <a:lvl1pPr algn="l">
              <a:defRPr sz="1100"/>
            </a:lvl1pPr>
          </a:lstStyle>
          <a:p>
            <a:endParaRPr kumimoji="1" lang="ja-JP" altLang="en-US"/>
          </a:p>
        </p:txBody>
      </p:sp>
      <p:sp>
        <p:nvSpPr>
          <p:cNvPr id="7" name="スライド番号プレースホルダー 6"/>
          <p:cNvSpPr>
            <a:spLocks noGrp="1"/>
          </p:cNvSpPr>
          <p:nvPr>
            <p:ph type="sldNum" sz="quarter" idx="5"/>
          </p:nvPr>
        </p:nvSpPr>
        <p:spPr>
          <a:xfrm>
            <a:off x="3815007" y="9372423"/>
            <a:ext cx="2919381" cy="493890"/>
          </a:xfrm>
          <a:prstGeom prst="rect">
            <a:avLst/>
          </a:prstGeom>
        </p:spPr>
        <p:txBody>
          <a:bodyPr vert="horz" lIns="81254" tIns="40627" rIns="81254" bIns="40627" rtlCol="0" anchor="b"/>
          <a:lstStyle>
            <a:lvl1pPr algn="r">
              <a:defRPr sz="1100"/>
            </a:lvl1pPr>
          </a:lstStyle>
          <a:p>
            <a:fld id="{7C371907-C4F9-4A06-80FF-F253F2ED12DD}" type="slidenum">
              <a:rPr kumimoji="1" lang="ja-JP" altLang="en-US" smtClean="0"/>
              <a:t>‹#›</a:t>
            </a:fld>
            <a:endParaRPr kumimoji="1" lang="ja-JP" altLang="en-US"/>
          </a:p>
        </p:txBody>
      </p:sp>
    </p:spTree>
    <p:extLst>
      <p:ext uri="{BB962C8B-B14F-4D97-AF65-F5344CB8AC3E}">
        <p14:creationId xmlns:p14="http://schemas.microsoft.com/office/powerpoint/2010/main" val="37581917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defTabSz="812536">
              <a:defRPr/>
            </a:pPr>
            <a:fld id="{C1916F86-EDDD-47BA-A905-3EF144D981E5}" type="slidenum">
              <a:rPr kumimoji="1" lang="ja-JP" altLang="en-US"/>
              <a:pPr defTabSz="812536">
                <a:defRPr/>
              </a:pPr>
              <a:t>1</a:t>
            </a:fld>
            <a:endParaRPr kumimoji="1" lang="ja-JP" altLang="en-US"/>
          </a:p>
        </p:txBody>
      </p:sp>
    </p:spTree>
    <p:extLst>
      <p:ext uri="{BB962C8B-B14F-4D97-AF65-F5344CB8AC3E}">
        <p14:creationId xmlns:p14="http://schemas.microsoft.com/office/powerpoint/2010/main" val="3120107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3406" y="3381883"/>
            <a:ext cx="6611937" cy="229095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66812" y="6109208"/>
            <a:ext cx="5445125" cy="272732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88937" y="2509139"/>
            <a:ext cx="3383756" cy="7200138"/>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006056" y="2509139"/>
            <a:ext cx="3383756" cy="7200138"/>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3419" y="3381883"/>
            <a:ext cx="6612091"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66840" y="6109208"/>
            <a:ext cx="5445252"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90690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75900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88947" y="2509139"/>
            <a:ext cx="3383834"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006150" y="2509139"/>
            <a:ext cx="3383834"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11806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65467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5837091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88937" y="436372"/>
            <a:ext cx="7000875" cy="174548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88937" y="2509139"/>
            <a:ext cx="7000875" cy="7200138"/>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644775" y="10145649"/>
            <a:ext cx="2489200" cy="54546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88937" y="10145649"/>
            <a:ext cx="1789112" cy="54546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8/16/2023</a:t>
            </a:fld>
            <a:endParaRPr lang="en-US"/>
          </a:p>
        </p:txBody>
      </p:sp>
      <p:sp>
        <p:nvSpPr>
          <p:cNvPr id="6" name="Holder 6"/>
          <p:cNvSpPr>
            <a:spLocks noGrp="1"/>
          </p:cNvSpPr>
          <p:nvPr>
            <p:ph type="sldNum" sz="quarter" idx="7"/>
          </p:nvPr>
        </p:nvSpPr>
        <p:spPr>
          <a:xfrm>
            <a:off x="5600700" y="10145649"/>
            <a:ext cx="1789112" cy="54546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891774" y="1828693"/>
            <a:ext cx="3131167" cy="1587161"/>
          </a:xfrm>
          <a:custGeom>
            <a:avLst/>
            <a:gdLst/>
            <a:ahLst/>
            <a:cxnLst/>
            <a:rect l="l" t="t" r="r" b="b"/>
            <a:pathLst>
              <a:path w="3044190" h="1555750">
                <a:moveTo>
                  <a:pt x="3043986" y="1555140"/>
                </a:moveTo>
                <a:lnTo>
                  <a:pt x="0" y="1555140"/>
                </a:lnTo>
                <a:lnTo>
                  <a:pt x="0" y="0"/>
                </a:lnTo>
                <a:lnTo>
                  <a:pt x="3043986" y="0"/>
                </a:lnTo>
                <a:lnTo>
                  <a:pt x="3043986" y="1555140"/>
                </a:lnTo>
                <a:close/>
              </a:path>
            </a:pathLst>
          </a:custGeom>
          <a:ln w="12699">
            <a:solidFill>
              <a:srgbClr val="231F20"/>
            </a:solidFill>
          </a:ln>
        </p:spPr>
        <p:txBody>
          <a:bodyPr wrap="square" lIns="0" tIns="0" rIns="0" bIns="0" rtlCol="0"/>
          <a:lstStyle/>
          <a:p>
            <a:endParaRPr/>
          </a:p>
        </p:txBody>
      </p:sp>
      <p:sp>
        <p:nvSpPr>
          <p:cNvPr id="17" name="bg object 17"/>
          <p:cNvSpPr/>
          <p:nvPr/>
        </p:nvSpPr>
        <p:spPr>
          <a:xfrm>
            <a:off x="3940828" y="1415735"/>
            <a:ext cx="291302" cy="294758"/>
          </a:xfrm>
          <a:custGeom>
            <a:avLst/>
            <a:gdLst/>
            <a:ahLst/>
            <a:cxnLst/>
            <a:rect l="l" t="t" r="r" b="b"/>
            <a:pathLst>
              <a:path w="283210" h="288925">
                <a:moveTo>
                  <a:pt x="282892" y="0"/>
                </a:moveTo>
                <a:lnTo>
                  <a:pt x="0" y="0"/>
                </a:lnTo>
                <a:lnTo>
                  <a:pt x="0" y="288709"/>
                </a:lnTo>
                <a:lnTo>
                  <a:pt x="282892" y="288709"/>
                </a:lnTo>
                <a:lnTo>
                  <a:pt x="282892" y="0"/>
                </a:lnTo>
                <a:close/>
              </a:path>
            </a:pathLst>
          </a:custGeom>
          <a:solidFill>
            <a:srgbClr val="231F20"/>
          </a:solidFill>
        </p:spPr>
        <p:txBody>
          <a:bodyPr wrap="square" lIns="0" tIns="0" rIns="0" bIns="0" rtlCol="0"/>
          <a:lstStyle/>
          <a:p>
            <a:endParaRPr/>
          </a:p>
        </p:txBody>
      </p:sp>
      <p:sp>
        <p:nvSpPr>
          <p:cNvPr id="18" name="bg object 18"/>
          <p:cNvSpPr/>
          <p:nvPr/>
        </p:nvSpPr>
        <p:spPr>
          <a:xfrm>
            <a:off x="3940828" y="1415735"/>
            <a:ext cx="291302" cy="294758"/>
          </a:xfrm>
          <a:custGeom>
            <a:avLst/>
            <a:gdLst/>
            <a:ahLst/>
            <a:cxnLst/>
            <a:rect l="l" t="t" r="r" b="b"/>
            <a:pathLst>
              <a:path w="283210" h="288925">
                <a:moveTo>
                  <a:pt x="282892" y="288709"/>
                </a:moveTo>
                <a:lnTo>
                  <a:pt x="0" y="288709"/>
                </a:lnTo>
                <a:lnTo>
                  <a:pt x="0" y="0"/>
                </a:lnTo>
                <a:lnTo>
                  <a:pt x="282892" y="0"/>
                </a:lnTo>
                <a:lnTo>
                  <a:pt x="282892" y="288709"/>
                </a:lnTo>
                <a:close/>
              </a:path>
            </a:pathLst>
          </a:custGeom>
          <a:ln w="12700">
            <a:solidFill>
              <a:srgbClr val="231F20"/>
            </a:solidFill>
          </a:ln>
        </p:spPr>
        <p:txBody>
          <a:bodyPr wrap="square" lIns="0" tIns="0" rIns="0" bIns="0" rtlCol="0"/>
          <a:lstStyle/>
          <a:p>
            <a:endParaRPr/>
          </a:p>
        </p:txBody>
      </p:sp>
      <p:sp>
        <p:nvSpPr>
          <p:cNvPr id="2" name="Holder 2"/>
          <p:cNvSpPr>
            <a:spLocks noGrp="1"/>
          </p:cNvSpPr>
          <p:nvPr>
            <p:ph type="title"/>
          </p:nvPr>
        </p:nvSpPr>
        <p:spPr>
          <a:xfrm>
            <a:off x="388947" y="436372"/>
            <a:ext cx="7001038"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88947" y="2509139"/>
            <a:ext cx="7001038"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644837" y="10145649"/>
            <a:ext cx="2489258"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88946" y="10145649"/>
            <a:ext cx="1789154"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8/16/2023</a:t>
            </a:fld>
            <a:endParaRPr lang="en-US"/>
          </a:p>
        </p:txBody>
      </p:sp>
      <p:sp>
        <p:nvSpPr>
          <p:cNvPr id="6" name="Holder 6"/>
          <p:cNvSpPr>
            <a:spLocks noGrp="1"/>
          </p:cNvSpPr>
          <p:nvPr>
            <p:ph type="sldNum" sz="quarter" idx="7"/>
          </p:nvPr>
        </p:nvSpPr>
        <p:spPr>
          <a:xfrm>
            <a:off x="5600831" y="10145649"/>
            <a:ext cx="1789154"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9149594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defRPr>
          <a:latin typeface="+mj-lt"/>
          <a:ea typeface="+mj-ea"/>
          <a:cs typeface="+mj-cs"/>
        </a:defRPr>
      </a:lvl1pPr>
    </p:titleStyle>
    <p:bodyStyle>
      <a:lvl1pPr marL="0">
        <a:defRPr>
          <a:latin typeface="+mn-lt"/>
          <a:ea typeface="+mn-ea"/>
          <a:cs typeface="+mn-cs"/>
        </a:defRPr>
      </a:lvl1pPr>
      <a:lvl2pPr marL="466435">
        <a:defRPr>
          <a:latin typeface="+mn-lt"/>
          <a:ea typeface="+mn-ea"/>
          <a:cs typeface="+mn-cs"/>
        </a:defRPr>
      </a:lvl2pPr>
      <a:lvl3pPr marL="932871">
        <a:defRPr>
          <a:latin typeface="+mn-lt"/>
          <a:ea typeface="+mn-ea"/>
          <a:cs typeface="+mn-cs"/>
        </a:defRPr>
      </a:lvl3pPr>
      <a:lvl4pPr marL="1399306">
        <a:defRPr>
          <a:latin typeface="+mn-lt"/>
          <a:ea typeface="+mn-ea"/>
          <a:cs typeface="+mn-cs"/>
        </a:defRPr>
      </a:lvl4pPr>
      <a:lvl5pPr marL="1865742">
        <a:defRPr>
          <a:latin typeface="+mn-lt"/>
          <a:ea typeface="+mn-ea"/>
          <a:cs typeface="+mn-cs"/>
        </a:defRPr>
      </a:lvl5pPr>
      <a:lvl6pPr marL="2332177">
        <a:defRPr>
          <a:latin typeface="+mn-lt"/>
          <a:ea typeface="+mn-ea"/>
          <a:cs typeface="+mn-cs"/>
        </a:defRPr>
      </a:lvl6pPr>
      <a:lvl7pPr marL="2798613">
        <a:defRPr>
          <a:latin typeface="+mn-lt"/>
          <a:ea typeface="+mn-ea"/>
          <a:cs typeface="+mn-cs"/>
        </a:defRPr>
      </a:lvl7pPr>
      <a:lvl8pPr marL="3265048">
        <a:defRPr>
          <a:latin typeface="+mn-lt"/>
          <a:ea typeface="+mn-ea"/>
          <a:cs typeface="+mn-cs"/>
        </a:defRPr>
      </a:lvl8pPr>
      <a:lvl9pPr marL="3731484">
        <a:defRPr>
          <a:latin typeface="+mn-lt"/>
          <a:ea typeface="+mn-ea"/>
          <a:cs typeface="+mn-cs"/>
        </a:defRPr>
      </a:lvl9pPr>
    </p:bodyStyle>
    <p:otherStyle>
      <a:lvl1pPr marL="0">
        <a:defRPr>
          <a:latin typeface="+mn-lt"/>
          <a:ea typeface="+mn-ea"/>
          <a:cs typeface="+mn-cs"/>
        </a:defRPr>
      </a:lvl1pPr>
      <a:lvl2pPr marL="466435">
        <a:defRPr>
          <a:latin typeface="+mn-lt"/>
          <a:ea typeface="+mn-ea"/>
          <a:cs typeface="+mn-cs"/>
        </a:defRPr>
      </a:lvl2pPr>
      <a:lvl3pPr marL="932871">
        <a:defRPr>
          <a:latin typeface="+mn-lt"/>
          <a:ea typeface="+mn-ea"/>
          <a:cs typeface="+mn-cs"/>
        </a:defRPr>
      </a:lvl3pPr>
      <a:lvl4pPr marL="1399306">
        <a:defRPr>
          <a:latin typeface="+mn-lt"/>
          <a:ea typeface="+mn-ea"/>
          <a:cs typeface="+mn-cs"/>
        </a:defRPr>
      </a:lvl4pPr>
      <a:lvl5pPr marL="1865742">
        <a:defRPr>
          <a:latin typeface="+mn-lt"/>
          <a:ea typeface="+mn-ea"/>
          <a:cs typeface="+mn-cs"/>
        </a:defRPr>
      </a:lvl5pPr>
      <a:lvl6pPr marL="2332177">
        <a:defRPr>
          <a:latin typeface="+mn-lt"/>
          <a:ea typeface="+mn-ea"/>
          <a:cs typeface="+mn-cs"/>
        </a:defRPr>
      </a:lvl6pPr>
      <a:lvl7pPr marL="2798613">
        <a:defRPr>
          <a:latin typeface="+mn-lt"/>
          <a:ea typeface="+mn-ea"/>
          <a:cs typeface="+mn-cs"/>
        </a:defRPr>
      </a:lvl7pPr>
      <a:lvl8pPr marL="3265048">
        <a:defRPr>
          <a:latin typeface="+mn-lt"/>
          <a:ea typeface="+mn-ea"/>
          <a:cs typeface="+mn-cs"/>
        </a:defRPr>
      </a:lvl8pPr>
      <a:lvl9pPr marL="3731484">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hyperlink" Target="https://www.wellnet-jp.com/company/trade.html" TargetMode="External"/><Relationship Id="rId2" Type="http://schemas.openxmlformats.org/officeDocument/2006/relationships/hyperlink" Target="http://www.wellnet-jp.com/company/privacy.html" TargetMode="External"/><Relationship Id="rId1" Type="http://schemas.openxmlformats.org/officeDocument/2006/relationships/slideLayout" Target="../slideLayouts/slideLayout5.xml"/><Relationship Id="rId4" Type="http://schemas.openxmlformats.org/officeDocument/2006/relationships/hyperlink" Target="http://www.wellnet-jp.com/pdf/newsrelease/news_invoice_number.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121">
            <a:extLst>
              <a:ext uri="{FF2B5EF4-FFF2-40B4-BE49-F238E27FC236}">
                <a16:creationId xmlns:a16="http://schemas.microsoft.com/office/drawing/2014/main" id="{40A30BB8-045A-A4F6-4D64-2699C035B2AF}"/>
              </a:ext>
            </a:extLst>
          </p:cNvPr>
          <p:cNvSpPr txBox="1"/>
          <p:nvPr/>
        </p:nvSpPr>
        <p:spPr>
          <a:xfrm>
            <a:off x="631432" y="7746882"/>
            <a:ext cx="6191222" cy="1140963"/>
          </a:xfrm>
          <a:prstGeom prst="rect">
            <a:avLst/>
          </a:prstGeom>
        </p:spPr>
        <p:txBody>
          <a:bodyPr vert="horz" wrap="square" lIns="0" tIns="15548" rIns="0" bIns="0" rtlCol="0">
            <a:spAutoFit/>
          </a:bodyPr>
          <a:lstStyle/>
          <a:p>
            <a:pPr marL="321970" defTabSz="932871">
              <a:spcBef>
                <a:spcPts val="5"/>
              </a:spcBef>
            </a:pPr>
            <a:r>
              <a:rPr sz="867" spc="-31" dirty="0">
                <a:latin typeface="小塚ゴシック Pro R"/>
                <a:cs typeface="小塚ゴシック Pro R"/>
              </a:rPr>
              <a:t>※請求書をご希望の場合は記載のメールアドレスにお送り致します。記載のない場合は郵送致します。</a:t>
            </a:r>
            <a:endParaRPr sz="867" dirty="0">
              <a:latin typeface="小塚ゴシック Pro R"/>
              <a:cs typeface="小塚ゴシック Pro R"/>
            </a:endParaRPr>
          </a:p>
          <a:p>
            <a:pPr marL="439875" defTabSz="932871">
              <a:spcBef>
                <a:spcPts val="194"/>
              </a:spcBef>
            </a:pPr>
            <a:r>
              <a:rPr sz="867" b="1" spc="-51" dirty="0">
                <a:latin typeface="小塚ゴシック Pr6N B"/>
                <a:cs typeface="小塚ゴシック Pr6N B"/>
              </a:rPr>
              <a:t>請求書の宛名名義について、法人申込の場合は「企業名」、個人申込の場合は「申込者名」とさせて頂きます。</a:t>
            </a:r>
            <a:endParaRPr sz="867" dirty="0">
              <a:latin typeface="小塚ゴシック Pr6N B"/>
              <a:cs typeface="小塚ゴシック Pr6N B"/>
            </a:endParaRPr>
          </a:p>
          <a:p>
            <a:pPr defTabSz="932871">
              <a:spcBef>
                <a:spcPts val="61"/>
              </a:spcBef>
            </a:pPr>
            <a:endParaRPr sz="255" dirty="0">
              <a:latin typeface="小塚ゴシック Pr6N B"/>
              <a:cs typeface="小塚ゴシック Pr6N B"/>
            </a:endParaRPr>
          </a:p>
          <a:p>
            <a:pPr marL="620618" defTabSz="932871">
              <a:tabLst>
                <a:tab pos="1535998" algn="l"/>
              </a:tabLst>
            </a:pPr>
            <a:r>
              <a:rPr sz="867" b="1" spc="-26" dirty="0">
                <a:latin typeface="小塚ゴシック Pr6N B"/>
                <a:cs typeface="小塚ゴシック Pr6N B"/>
              </a:rPr>
              <a:t>希望す</a:t>
            </a:r>
            <a:r>
              <a:rPr sz="867" b="1" spc="-51" dirty="0">
                <a:latin typeface="小塚ゴシック Pr6N B"/>
                <a:cs typeface="小塚ゴシック Pr6N B"/>
              </a:rPr>
              <a:t>る</a:t>
            </a:r>
            <a:r>
              <a:rPr sz="867" b="1" dirty="0">
                <a:latin typeface="小塚ゴシック Pr6N B"/>
                <a:cs typeface="小塚ゴシック Pr6N B"/>
              </a:rPr>
              <a:t>	</a:t>
            </a:r>
            <a:r>
              <a:rPr sz="867" b="1" spc="-26" dirty="0">
                <a:latin typeface="小塚ゴシック Pr6N B"/>
                <a:cs typeface="小塚ゴシック Pr6N B"/>
              </a:rPr>
              <a:t>希望しな</a:t>
            </a:r>
            <a:r>
              <a:rPr sz="867" b="1" spc="-51" dirty="0">
                <a:latin typeface="小塚ゴシック Pr6N B"/>
                <a:cs typeface="小塚ゴシック Pr6N B"/>
              </a:rPr>
              <a:t>い</a:t>
            </a:r>
            <a:endParaRPr sz="867" dirty="0">
              <a:latin typeface="小塚ゴシック Pr6N B"/>
              <a:cs typeface="小塚ゴシック Pr6N B"/>
            </a:endParaRPr>
          </a:p>
          <a:p>
            <a:pPr defTabSz="932871">
              <a:spcBef>
                <a:spcPts val="51"/>
              </a:spcBef>
            </a:pPr>
            <a:endParaRPr sz="459" dirty="0">
              <a:latin typeface="小塚ゴシック Pr6N B"/>
              <a:cs typeface="小塚ゴシック Pr6N B"/>
            </a:endParaRPr>
          </a:p>
          <a:p>
            <a:pPr marL="12957" defTabSz="932871"/>
            <a:r>
              <a:rPr sz="816" b="1" spc="-26" dirty="0">
                <a:latin typeface="小塚ゴシック Pr6N B"/>
                <a:cs typeface="小塚ゴシック Pr6N B"/>
              </a:rPr>
              <a:t>※弊社からの領収証発行はございません。</a:t>
            </a:r>
            <a:endParaRPr sz="816" dirty="0">
              <a:latin typeface="小塚ゴシック Pr6N B"/>
              <a:cs typeface="小塚ゴシック Pr6N B"/>
            </a:endParaRPr>
          </a:p>
          <a:p>
            <a:pPr marL="116609" marR="5183" indent="-104300" defTabSz="932871">
              <a:lnSpc>
                <a:spcPct val="125000"/>
              </a:lnSpc>
            </a:pPr>
            <a:r>
              <a:rPr sz="816" spc="-46" dirty="0">
                <a:latin typeface="小塚ゴシック Pro R"/>
                <a:cs typeface="小塚ゴシック Pro R"/>
              </a:rPr>
              <a:t>※</a:t>
            </a:r>
            <a:r>
              <a:rPr sz="816" spc="-46" dirty="0" err="1">
                <a:latin typeface="小塚ゴシック Pro R"/>
                <a:cs typeface="小塚ゴシック Pro R"/>
              </a:rPr>
              <a:t>インボイス制度、電子帳簿保存法を順守、また、弊社の書類発行システムの仕様上、請求書発行に関する個別対応はできかねます</a:t>
            </a:r>
            <a:r>
              <a:rPr sz="816" spc="-46" dirty="0">
                <a:latin typeface="小塚ゴシック Pro R"/>
                <a:cs typeface="小塚ゴシック Pro R"/>
              </a:rPr>
              <a:t>。</a:t>
            </a:r>
            <a:endParaRPr lang="en-US" sz="816" spc="-46" dirty="0">
              <a:latin typeface="小塚ゴシック Pro R"/>
              <a:cs typeface="小塚ゴシック Pro R"/>
            </a:endParaRPr>
          </a:p>
          <a:p>
            <a:pPr marL="116609" marR="5183" indent="-104300" defTabSz="932871">
              <a:lnSpc>
                <a:spcPct val="125000"/>
              </a:lnSpc>
            </a:pPr>
            <a:r>
              <a:rPr lang="ja-JP" altLang="en-US" sz="816" spc="-46" dirty="0">
                <a:latin typeface="小塚ゴシック Pro R"/>
                <a:cs typeface="小塚ゴシック Pro R"/>
              </a:rPr>
              <a:t>　</a:t>
            </a:r>
            <a:r>
              <a:rPr lang="ja-JP" altLang="en-US" sz="816" spc="-15" dirty="0">
                <a:latin typeface="小塚ゴシック Pro R"/>
                <a:cs typeface="小塚ゴシック Pro R"/>
              </a:rPr>
              <a:t>予めご了承ください。</a:t>
            </a:r>
            <a:endParaRPr lang="ja-JP" altLang="en-US" sz="816" dirty="0">
              <a:latin typeface="小塚ゴシック Pro R"/>
              <a:cs typeface="小塚ゴシック Pro R"/>
            </a:endParaRPr>
          </a:p>
          <a:p>
            <a:pPr defTabSz="932871">
              <a:spcBef>
                <a:spcPts val="10"/>
              </a:spcBef>
            </a:pPr>
            <a:endParaRPr sz="663" dirty="0">
              <a:latin typeface="小塚ゴシック Pro R"/>
              <a:cs typeface="小塚ゴシック Pro R"/>
            </a:endParaRPr>
          </a:p>
        </p:txBody>
      </p:sp>
      <p:sp>
        <p:nvSpPr>
          <p:cNvPr id="2" name="object 2"/>
          <p:cNvSpPr txBox="1"/>
          <p:nvPr/>
        </p:nvSpPr>
        <p:spPr>
          <a:xfrm>
            <a:off x="546723" y="702147"/>
            <a:ext cx="3136748" cy="411066"/>
          </a:xfrm>
          <a:prstGeom prst="rect">
            <a:avLst/>
          </a:prstGeom>
          <a:solidFill>
            <a:srgbClr val="231F20"/>
          </a:solidFill>
        </p:spPr>
        <p:txBody>
          <a:bodyPr vert="horz" wrap="square" lIns="0" tIns="97821" rIns="0" bIns="0" rtlCol="0">
            <a:spAutoFit/>
          </a:bodyPr>
          <a:lstStyle/>
          <a:p>
            <a:pPr marL="69965" defTabSz="932871">
              <a:spcBef>
                <a:spcPts val="770"/>
              </a:spcBef>
            </a:pPr>
            <a:r>
              <a:rPr sz="1989" b="1" spc="-31" dirty="0">
                <a:solidFill>
                  <a:srgbClr val="FFFFFF"/>
                </a:solidFill>
                <a:latin typeface="小塚ゴシック Pro B"/>
                <a:cs typeface="小塚ゴシック Pro B"/>
              </a:rPr>
              <a:t>衛生管理者公開講座申込書</a:t>
            </a:r>
            <a:endParaRPr sz="1989" dirty="0">
              <a:latin typeface="小塚ゴシック Pro B"/>
              <a:cs typeface="小塚ゴシック Pro B"/>
            </a:endParaRPr>
          </a:p>
        </p:txBody>
      </p:sp>
      <p:sp>
        <p:nvSpPr>
          <p:cNvPr id="3" name="object 3"/>
          <p:cNvSpPr txBox="1"/>
          <p:nvPr/>
        </p:nvSpPr>
        <p:spPr>
          <a:xfrm>
            <a:off x="3741632" y="702147"/>
            <a:ext cx="3487218" cy="531167"/>
          </a:xfrm>
          <a:prstGeom prst="rect">
            <a:avLst/>
          </a:prstGeom>
          <a:solidFill>
            <a:srgbClr val="231F20"/>
          </a:solidFill>
        </p:spPr>
        <p:txBody>
          <a:bodyPr vert="horz" wrap="square" lIns="0" tIns="46643" rIns="0" bIns="0" rtlCol="0">
            <a:spAutoFit/>
          </a:bodyPr>
          <a:lstStyle/>
          <a:p>
            <a:pPr marL="77739" defTabSz="932871">
              <a:lnSpc>
                <a:spcPts val="1495"/>
              </a:lnSpc>
              <a:spcBef>
                <a:spcPts val="367"/>
              </a:spcBef>
            </a:pPr>
            <a:r>
              <a:rPr sz="1326" b="1" spc="-5" dirty="0">
                <a:solidFill>
                  <a:srgbClr val="FFFFFF"/>
                </a:solidFill>
                <a:latin typeface="小塚ゴシック Pro B"/>
                <a:cs typeface="小塚ゴシック Pro B"/>
              </a:rPr>
              <a:t>株式会社ウェルネット</a:t>
            </a:r>
            <a:endParaRPr sz="1326">
              <a:latin typeface="小塚ゴシック Pro B"/>
              <a:cs typeface="小塚ゴシック Pro B"/>
            </a:endParaRPr>
          </a:p>
          <a:p>
            <a:pPr marL="1028749" defTabSz="932871">
              <a:lnSpc>
                <a:spcPts val="2199"/>
              </a:lnSpc>
            </a:pPr>
            <a:r>
              <a:rPr sz="1938" b="1" dirty="0">
                <a:solidFill>
                  <a:srgbClr val="FFFFFF"/>
                </a:solidFill>
                <a:latin typeface="小塚ゴシック Pro B"/>
                <a:cs typeface="小塚ゴシック Pro B"/>
              </a:rPr>
              <a:t>FAX</a:t>
            </a:r>
            <a:r>
              <a:rPr sz="1938" b="1" spc="122" dirty="0">
                <a:solidFill>
                  <a:srgbClr val="FFFFFF"/>
                </a:solidFill>
                <a:latin typeface="小塚ゴシック Pro B"/>
                <a:cs typeface="小塚ゴシック Pro B"/>
              </a:rPr>
              <a:t> </a:t>
            </a:r>
            <a:r>
              <a:rPr sz="1938" b="1" dirty="0">
                <a:solidFill>
                  <a:srgbClr val="FFFFFF"/>
                </a:solidFill>
                <a:latin typeface="小塚ゴシック Pro B"/>
                <a:cs typeface="小塚ゴシック Pro B"/>
              </a:rPr>
              <a:t>:</a:t>
            </a:r>
            <a:r>
              <a:rPr sz="1938" b="1" spc="128" dirty="0">
                <a:solidFill>
                  <a:srgbClr val="FFFFFF"/>
                </a:solidFill>
                <a:latin typeface="小塚ゴシック Pro B"/>
                <a:cs typeface="小塚ゴシック Pro B"/>
              </a:rPr>
              <a:t> </a:t>
            </a:r>
            <a:r>
              <a:rPr sz="1938" b="1" dirty="0">
                <a:solidFill>
                  <a:srgbClr val="FFFFFF"/>
                </a:solidFill>
                <a:latin typeface="小塚ゴシック Pro B"/>
                <a:cs typeface="小塚ゴシック Pro B"/>
              </a:rPr>
              <a:t>03-6380-</a:t>
            </a:r>
            <a:r>
              <a:rPr sz="1938" b="1" spc="-20" dirty="0">
                <a:solidFill>
                  <a:srgbClr val="FFFFFF"/>
                </a:solidFill>
                <a:latin typeface="小塚ゴシック Pro B"/>
                <a:cs typeface="小塚ゴシック Pro B"/>
              </a:rPr>
              <a:t>1513</a:t>
            </a:r>
            <a:endParaRPr sz="1938">
              <a:latin typeface="小塚ゴシック Pro B"/>
              <a:cs typeface="小塚ゴシック Pro B"/>
            </a:endParaRPr>
          </a:p>
        </p:txBody>
      </p:sp>
      <p:sp>
        <p:nvSpPr>
          <p:cNvPr id="5" name="object 5"/>
          <p:cNvSpPr/>
          <p:nvPr/>
        </p:nvSpPr>
        <p:spPr>
          <a:xfrm>
            <a:off x="4228987" y="1415735"/>
            <a:ext cx="2911306" cy="294758"/>
          </a:xfrm>
          <a:custGeom>
            <a:avLst/>
            <a:gdLst/>
            <a:ahLst/>
            <a:cxnLst/>
            <a:rect l="l" t="t" r="r" b="b"/>
            <a:pathLst>
              <a:path w="2853690" h="288925">
                <a:moveTo>
                  <a:pt x="2853283" y="288709"/>
                </a:moveTo>
                <a:lnTo>
                  <a:pt x="0" y="288709"/>
                </a:lnTo>
                <a:lnTo>
                  <a:pt x="0" y="0"/>
                </a:lnTo>
                <a:lnTo>
                  <a:pt x="2853283" y="0"/>
                </a:lnTo>
                <a:lnTo>
                  <a:pt x="2853283" y="288709"/>
                </a:lnTo>
                <a:close/>
              </a:path>
            </a:pathLst>
          </a:custGeom>
          <a:ln w="12700">
            <a:solidFill>
              <a:srgbClr val="231F20"/>
            </a:solidFill>
          </a:ln>
        </p:spPr>
        <p:txBody>
          <a:bodyPr wrap="square" lIns="0" tIns="0" rIns="0" bIns="0" rtlCol="0"/>
          <a:lstStyle/>
          <a:p>
            <a:pPr defTabSz="932871"/>
            <a:endParaRPr sz="1836" dirty="0"/>
          </a:p>
        </p:txBody>
      </p:sp>
      <p:sp>
        <p:nvSpPr>
          <p:cNvPr id="6" name="object 6"/>
          <p:cNvSpPr/>
          <p:nvPr/>
        </p:nvSpPr>
        <p:spPr>
          <a:xfrm>
            <a:off x="642174" y="1415735"/>
            <a:ext cx="274028" cy="294758"/>
          </a:xfrm>
          <a:custGeom>
            <a:avLst/>
            <a:gdLst/>
            <a:ahLst/>
            <a:cxnLst/>
            <a:rect l="l" t="t" r="r" b="b"/>
            <a:pathLst>
              <a:path w="268605" h="288925">
                <a:moveTo>
                  <a:pt x="268566" y="0"/>
                </a:moveTo>
                <a:lnTo>
                  <a:pt x="0" y="0"/>
                </a:lnTo>
                <a:lnTo>
                  <a:pt x="0" y="288709"/>
                </a:lnTo>
                <a:lnTo>
                  <a:pt x="268566" y="288709"/>
                </a:lnTo>
                <a:lnTo>
                  <a:pt x="268566" y="0"/>
                </a:lnTo>
                <a:close/>
              </a:path>
            </a:pathLst>
          </a:custGeom>
          <a:solidFill>
            <a:srgbClr val="231F20"/>
          </a:solidFill>
        </p:spPr>
        <p:txBody>
          <a:bodyPr wrap="square" lIns="0" tIns="0" rIns="0" bIns="0" rtlCol="0"/>
          <a:lstStyle/>
          <a:p>
            <a:pPr defTabSz="932871"/>
            <a:endParaRPr sz="1836"/>
          </a:p>
        </p:txBody>
      </p:sp>
      <p:sp>
        <p:nvSpPr>
          <p:cNvPr id="7" name="object 7"/>
          <p:cNvSpPr/>
          <p:nvPr/>
        </p:nvSpPr>
        <p:spPr>
          <a:xfrm>
            <a:off x="642185" y="1415735"/>
            <a:ext cx="3096583" cy="294758"/>
          </a:xfrm>
          <a:custGeom>
            <a:avLst/>
            <a:gdLst/>
            <a:ahLst/>
            <a:cxnLst/>
            <a:rect l="l" t="t" r="r" b="b"/>
            <a:pathLst>
              <a:path w="3035300" h="288925">
                <a:moveTo>
                  <a:pt x="268566" y="288709"/>
                </a:moveTo>
                <a:lnTo>
                  <a:pt x="0" y="288709"/>
                </a:lnTo>
                <a:lnTo>
                  <a:pt x="0" y="0"/>
                </a:lnTo>
                <a:lnTo>
                  <a:pt x="268566" y="0"/>
                </a:lnTo>
                <a:lnTo>
                  <a:pt x="268566" y="288709"/>
                </a:lnTo>
                <a:close/>
              </a:path>
              <a:path w="3035300" h="288925">
                <a:moveTo>
                  <a:pt x="3035084" y="288709"/>
                </a:moveTo>
                <a:lnTo>
                  <a:pt x="268566" y="288709"/>
                </a:lnTo>
                <a:lnTo>
                  <a:pt x="268566" y="0"/>
                </a:lnTo>
                <a:lnTo>
                  <a:pt x="3035084" y="0"/>
                </a:lnTo>
                <a:lnTo>
                  <a:pt x="3035084" y="288709"/>
                </a:lnTo>
                <a:close/>
              </a:path>
            </a:pathLst>
          </a:custGeom>
          <a:ln w="12700">
            <a:solidFill>
              <a:srgbClr val="231F20"/>
            </a:solidFill>
          </a:ln>
        </p:spPr>
        <p:txBody>
          <a:bodyPr wrap="square" lIns="0" tIns="0" rIns="0" bIns="0" rtlCol="0"/>
          <a:lstStyle/>
          <a:p>
            <a:pPr defTabSz="932871"/>
            <a:endParaRPr sz="1836"/>
          </a:p>
        </p:txBody>
      </p:sp>
      <p:sp>
        <p:nvSpPr>
          <p:cNvPr id="8" name="object 8"/>
          <p:cNvSpPr/>
          <p:nvPr/>
        </p:nvSpPr>
        <p:spPr>
          <a:xfrm>
            <a:off x="642174" y="1828693"/>
            <a:ext cx="274028" cy="1587161"/>
          </a:xfrm>
          <a:custGeom>
            <a:avLst/>
            <a:gdLst/>
            <a:ahLst/>
            <a:cxnLst/>
            <a:rect l="l" t="t" r="r" b="b"/>
            <a:pathLst>
              <a:path w="268605" h="1555750">
                <a:moveTo>
                  <a:pt x="268566" y="0"/>
                </a:moveTo>
                <a:lnTo>
                  <a:pt x="0" y="0"/>
                </a:lnTo>
                <a:lnTo>
                  <a:pt x="0" y="1555140"/>
                </a:lnTo>
                <a:lnTo>
                  <a:pt x="268566" y="1555140"/>
                </a:lnTo>
                <a:lnTo>
                  <a:pt x="268566" y="0"/>
                </a:lnTo>
                <a:close/>
              </a:path>
            </a:pathLst>
          </a:custGeom>
          <a:solidFill>
            <a:srgbClr val="231F20"/>
          </a:solidFill>
        </p:spPr>
        <p:txBody>
          <a:bodyPr wrap="square" lIns="0" tIns="0" rIns="0" bIns="0" rtlCol="0"/>
          <a:lstStyle/>
          <a:p>
            <a:pPr defTabSz="932871"/>
            <a:endParaRPr sz="1836"/>
          </a:p>
        </p:txBody>
      </p:sp>
      <p:sp>
        <p:nvSpPr>
          <p:cNvPr id="9" name="object 9"/>
          <p:cNvSpPr/>
          <p:nvPr/>
        </p:nvSpPr>
        <p:spPr>
          <a:xfrm>
            <a:off x="666946" y="1813781"/>
            <a:ext cx="274028" cy="1587161"/>
          </a:xfrm>
          <a:custGeom>
            <a:avLst/>
            <a:gdLst/>
            <a:ahLst/>
            <a:cxnLst/>
            <a:rect l="l" t="t" r="r" b="b"/>
            <a:pathLst>
              <a:path w="268605" h="1555750">
                <a:moveTo>
                  <a:pt x="268566" y="1555140"/>
                </a:moveTo>
                <a:lnTo>
                  <a:pt x="0" y="1555140"/>
                </a:lnTo>
                <a:lnTo>
                  <a:pt x="0" y="0"/>
                </a:lnTo>
                <a:lnTo>
                  <a:pt x="268566" y="0"/>
                </a:lnTo>
                <a:lnTo>
                  <a:pt x="268566" y="1555140"/>
                </a:lnTo>
                <a:close/>
              </a:path>
            </a:pathLst>
          </a:custGeom>
          <a:ln w="12699">
            <a:solidFill>
              <a:srgbClr val="231F20"/>
            </a:solidFill>
          </a:ln>
        </p:spPr>
        <p:txBody>
          <a:bodyPr wrap="square" lIns="0" tIns="0" rIns="0" bIns="0" rtlCol="0"/>
          <a:lstStyle/>
          <a:p>
            <a:pPr defTabSz="932871"/>
            <a:endParaRPr sz="1836"/>
          </a:p>
        </p:txBody>
      </p:sp>
      <p:sp>
        <p:nvSpPr>
          <p:cNvPr id="10" name="object 10"/>
          <p:cNvSpPr/>
          <p:nvPr/>
        </p:nvSpPr>
        <p:spPr>
          <a:xfrm>
            <a:off x="631420" y="6176671"/>
            <a:ext cx="275324" cy="961366"/>
          </a:xfrm>
          <a:custGeom>
            <a:avLst/>
            <a:gdLst/>
            <a:ahLst/>
            <a:cxnLst/>
            <a:rect l="l" t="t" r="r" b="b"/>
            <a:pathLst>
              <a:path w="269875" h="942340">
                <a:moveTo>
                  <a:pt x="269824" y="0"/>
                </a:moveTo>
                <a:lnTo>
                  <a:pt x="0" y="0"/>
                </a:lnTo>
                <a:lnTo>
                  <a:pt x="0" y="941844"/>
                </a:lnTo>
                <a:lnTo>
                  <a:pt x="269824" y="941844"/>
                </a:lnTo>
                <a:lnTo>
                  <a:pt x="269824" y="0"/>
                </a:lnTo>
                <a:close/>
              </a:path>
            </a:pathLst>
          </a:custGeom>
          <a:solidFill>
            <a:srgbClr val="231F20"/>
          </a:solidFill>
        </p:spPr>
        <p:txBody>
          <a:bodyPr wrap="square" lIns="0" tIns="0" rIns="0" bIns="0" rtlCol="0"/>
          <a:lstStyle/>
          <a:p>
            <a:pPr defTabSz="932871"/>
            <a:endParaRPr sz="1836" dirty="0"/>
          </a:p>
        </p:txBody>
      </p:sp>
      <p:sp>
        <p:nvSpPr>
          <p:cNvPr id="11" name="object 11"/>
          <p:cNvSpPr/>
          <p:nvPr/>
        </p:nvSpPr>
        <p:spPr>
          <a:xfrm>
            <a:off x="631420" y="6176671"/>
            <a:ext cx="275324" cy="961366"/>
          </a:xfrm>
          <a:custGeom>
            <a:avLst/>
            <a:gdLst/>
            <a:ahLst/>
            <a:cxnLst/>
            <a:rect l="l" t="t" r="r" b="b"/>
            <a:pathLst>
              <a:path w="269875" h="942340">
                <a:moveTo>
                  <a:pt x="269824" y="941844"/>
                </a:moveTo>
                <a:lnTo>
                  <a:pt x="0" y="941844"/>
                </a:lnTo>
                <a:lnTo>
                  <a:pt x="0" y="0"/>
                </a:lnTo>
                <a:lnTo>
                  <a:pt x="269824" y="0"/>
                </a:lnTo>
                <a:lnTo>
                  <a:pt x="269824" y="941844"/>
                </a:lnTo>
                <a:close/>
              </a:path>
            </a:pathLst>
          </a:custGeom>
          <a:ln w="12700">
            <a:solidFill>
              <a:srgbClr val="231F20"/>
            </a:solidFill>
          </a:ln>
        </p:spPr>
        <p:txBody>
          <a:bodyPr wrap="square" lIns="0" tIns="0" rIns="0" bIns="0" rtlCol="0"/>
          <a:lstStyle/>
          <a:p>
            <a:pPr defTabSz="932871"/>
            <a:endParaRPr sz="1836"/>
          </a:p>
        </p:txBody>
      </p:sp>
      <p:sp>
        <p:nvSpPr>
          <p:cNvPr id="12" name="object 12"/>
          <p:cNvSpPr/>
          <p:nvPr/>
        </p:nvSpPr>
        <p:spPr>
          <a:xfrm>
            <a:off x="631420" y="4939970"/>
            <a:ext cx="274028" cy="325854"/>
          </a:xfrm>
          <a:custGeom>
            <a:avLst/>
            <a:gdLst/>
            <a:ahLst/>
            <a:cxnLst/>
            <a:rect l="l" t="t" r="r" b="b"/>
            <a:pathLst>
              <a:path w="268605" h="319404">
                <a:moveTo>
                  <a:pt x="268566" y="0"/>
                </a:moveTo>
                <a:lnTo>
                  <a:pt x="0" y="0"/>
                </a:lnTo>
                <a:lnTo>
                  <a:pt x="0" y="318909"/>
                </a:lnTo>
                <a:lnTo>
                  <a:pt x="268566" y="318909"/>
                </a:lnTo>
                <a:lnTo>
                  <a:pt x="268566" y="0"/>
                </a:lnTo>
                <a:close/>
              </a:path>
            </a:pathLst>
          </a:custGeom>
          <a:solidFill>
            <a:srgbClr val="231F20"/>
          </a:solidFill>
        </p:spPr>
        <p:txBody>
          <a:bodyPr wrap="square" lIns="0" tIns="0" rIns="0" bIns="0" rtlCol="0"/>
          <a:lstStyle/>
          <a:p>
            <a:pPr defTabSz="932871"/>
            <a:endParaRPr sz="1836"/>
          </a:p>
        </p:txBody>
      </p:sp>
      <p:sp>
        <p:nvSpPr>
          <p:cNvPr id="13" name="object 13"/>
          <p:cNvSpPr/>
          <p:nvPr/>
        </p:nvSpPr>
        <p:spPr>
          <a:xfrm>
            <a:off x="631432" y="4939970"/>
            <a:ext cx="274028" cy="325854"/>
          </a:xfrm>
          <a:custGeom>
            <a:avLst/>
            <a:gdLst/>
            <a:ahLst/>
            <a:cxnLst/>
            <a:rect l="l" t="t" r="r" b="b"/>
            <a:pathLst>
              <a:path w="268605" h="319404">
                <a:moveTo>
                  <a:pt x="268566" y="318909"/>
                </a:moveTo>
                <a:lnTo>
                  <a:pt x="0" y="318909"/>
                </a:lnTo>
                <a:lnTo>
                  <a:pt x="0" y="0"/>
                </a:lnTo>
                <a:lnTo>
                  <a:pt x="268566" y="0"/>
                </a:lnTo>
                <a:lnTo>
                  <a:pt x="268566" y="318909"/>
                </a:lnTo>
                <a:close/>
              </a:path>
            </a:pathLst>
          </a:custGeom>
          <a:ln w="12699">
            <a:solidFill>
              <a:srgbClr val="231F20"/>
            </a:solidFill>
          </a:ln>
        </p:spPr>
        <p:txBody>
          <a:bodyPr wrap="square" lIns="0" tIns="0" rIns="0" bIns="0" rtlCol="0"/>
          <a:lstStyle/>
          <a:p>
            <a:pPr defTabSz="932871"/>
            <a:endParaRPr sz="1836"/>
          </a:p>
        </p:txBody>
      </p:sp>
      <p:sp>
        <p:nvSpPr>
          <p:cNvPr id="14" name="object 14"/>
          <p:cNvSpPr/>
          <p:nvPr/>
        </p:nvSpPr>
        <p:spPr>
          <a:xfrm>
            <a:off x="631420" y="3582849"/>
            <a:ext cx="274028" cy="614134"/>
          </a:xfrm>
          <a:custGeom>
            <a:avLst/>
            <a:gdLst/>
            <a:ahLst/>
            <a:cxnLst/>
            <a:rect l="l" t="t" r="r" b="b"/>
            <a:pathLst>
              <a:path w="268605" h="601979">
                <a:moveTo>
                  <a:pt x="268566" y="0"/>
                </a:moveTo>
                <a:lnTo>
                  <a:pt x="0" y="0"/>
                </a:lnTo>
                <a:lnTo>
                  <a:pt x="0" y="601954"/>
                </a:lnTo>
                <a:lnTo>
                  <a:pt x="268566" y="601954"/>
                </a:lnTo>
                <a:lnTo>
                  <a:pt x="268566" y="0"/>
                </a:lnTo>
                <a:close/>
              </a:path>
            </a:pathLst>
          </a:custGeom>
          <a:solidFill>
            <a:srgbClr val="231F20"/>
          </a:solidFill>
        </p:spPr>
        <p:txBody>
          <a:bodyPr wrap="square" lIns="0" tIns="0" rIns="0" bIns="0" rtlCol="0"/>
          <a:lstStyle/>
          <a:p>
            <a:pPr defTabSz="932871"/>
            <a:endParaRPr sz="1836"/>
          </a:p>
        </p:txBody>
      </p:sp>
      <p:sp>
        <p:nvSpPr>
          <p:cNvPr id="15" name="object 15"/>
          <p:cNvSpPr/>
          <p:nvPr/>
        </p:nvSpPr>
        <p:spPr>
          <a:xfrm>
            <a:off x="631431" y="3582849"/>
            <a:ext cx="6500233" cy="614134"/>
          </a:xfrm>
          <a:custGeom>
            <a:avLst/>
            <a:gdLst/>
            <a:ahLst/>
            <a:cxnLst/>
            <a:rect l="l" t="t" r="r" b="b"/>
            <a:pathLst>
              <a:path w="6371590" h="601979">
                <a:moveTo>
                  <a:pt x="268566" y="601954"/>
                </a:moveTo>
                <a:lnTo>
                  <a:pt x="0" y="601954"/>
                </a:lnTo>
                <a:lnTo>
                  <a:pt x="0" y="0"/>
                </a:lnTo>
                <a:lnTo>
                  <a:pt x="268566" y="0"/>
                </a:lnTo>
                <a:lnTo>
                  <a:pt x="268566" y="601954"/>
                </a:lnTo>
                <a:close/>
              </a:path>
              <a:path w="6371590" h="601979">
                <a:moveTo>
                  <a:pt x="6371094" y="601954"/>
                </a:moveTo>
                <a:lnTo>
                  <a:pt x="268554" y="601954"/>
                </a:lnTo>
                <a:lnTo>
                  <a:pt x="268554" y="0"/>
                </a:lnTo>
                <a:lnTo>
                  <a:pt x="6371094" y="0"/>
                </a:lnTo>
                <a:lnTo>
                  <a:pt x="6371094" y="601954"/>
                </a:lnTo>
                <a:close/>
              </a:path>
            </a:pathLst>
          </a:custGeom>
          <a:ln w="12700">
            <a:solidFill>
              <a:srgbClr val="231F20"/>
            </a:solidFill>
          </a:ln>
        </p:spPr>
        <p:txBody>
          <a:bodyPr wrap="square" lIns="0" tIns="0" rIns="0" bIns="0" rtlCol="0"/>
          <a:lstStyle/>
          <a:p>
            <a:pPr defTabSz="932871"/>
            <a:endParaRPr sz="1836"/>
          </a:p>
        </p:txBody>
      </p:sp>
      <p:sp>
        <p:nvSpPr>
          <p:cNvPr id="16" name="object 16"/>
          <p:cNvSpPr txBox="1"/>
          <p:nvPr/>
        </p:nvSpPr>
        <p:spPr>
          <a:xfrm>
            <a:off x="951435" y="4968880"/>
            <a:ext cx="197585" cy="219730"/>
          </a:xfrm>
          <a:prstGeom prst="rect">
            <a:avLst/>
          </a:prstGeom>
        </p:spPr>
        <p:txBody>
          <a:bodyPr vert="horz" wrap="square" lIns="0" tIns="15548" rIns="0" bIns="0" rtlCol="0">
            <a:spAutoFit/>
          </a:bodyPr>
          <a:lstStyle/>
          <a:p>
            <a:pPr marL="12957" defTabSz="932871">
              <a:spcBef>
                <a:spcPts val="122"/>
              </a:spcBef>
            </a:pPr>
            <a:r>
              <a:rPr sz="1326" b="1" spc="20" dirty="0">
                <a:solidFill>
                  <a:srgbClr val="231F20"/>
                </a:solidFill>
                <a:latin typeface="小塚ゴシック Pro B"/>
                <a:cs typeface="小塚ゴシック Pro B"/>
              </a:rPr>
              <a:t>〒</a:t>
            </a:r>
            <a:endParaRPr sz="1326">
              <a:latin typeface="小塚ゴシック Pro B"/>
              <a:cs typeface="小塚ゴシック Pro B"/>
            </a:endParaRPr>
          </a:p>
        </p:txBody>
      </p:sp>
      <p:sp>
        <p:nvSpPr>
          <p:cNvPr id="17" name="object 17"/>
          <p:cNvSpPr txBox="1"/>
          <p:nvPr/>
        </p:nvSpPr>
        <p:spPr>
          <a:xfrm>
            <a:off x="1845718" y="4966963"/>
            <a:ext cx="197585" cy="219730"/>
          </a:xfrm>
          <a:prstGeom prst="rect">
            <a:avLst/>
          </a:prstGeom>
        </p:spPr>
        <p:txBody>
          <a:bodyPr vert="horz" wrap="square" lIns="0" tIns="15548" rIns="0" bIns="0" rtlCol="0">
            <a:spAutoFit/>
          </a:bodyPr>
          <a:lstStyle/>
          <a:p>
            <a:pPr marL="12957" defTabSz="932871">
              <a:spcBef>
                <a:spcPts val="122"/>
              </a:spcBef>
            </a:pPr>
            <a:r>
              <a:rPr sz="1326" b="1" spc="20" dirty="0">
                <a:solidFill>
                  <a:srgbClr val="231F20"/>
                </a:solidFill>
                <a:latin typeface="小塚ゴシック Pro B"/>
                <a:cs typeface="小塚ゴシック Pro B"/>
              </a:rPr>
              <a:t>－</a:t>
            </a:r>
            <a:endParaRPr sz="1326">
              <a:latin typeface="小塚ゴシック Pro B"/>
              <a:cs typeface="小塚ゴシック Pro B"/>
            </a:endParaRPr>
          </a:p>
        </p:txBody>
      </p:sp>
      <p:graphicFrame>
        <p:nvGraphicFramePr>
          <p:cNvPr id="18" name="object 18"/>
          <p:cNvGraphicFramePr>
            <a:graphicFrameLocks noGrp="1"/>
          </p:cNvGraphicFramePr>
          <p:nvPr/>
        </p:nvGraphicFramePr>
        <p:xfrm>
          <a:off x="1167192" y="4933491"/>
          <a:ext cx="684099" cy="325206"/>
        </p:xfrm>
        <a:graphic>
          <a:graphicData uri="http://schemas.openxmlformats.org/drawingml/2006/table">
            <a:tbl>
              <a:tblPr firstRow="1" bandRow="1">
                <a:tableStyleId>{2D5ABB26-0587-4C30-8999-92F81FD0307C}</a:tableStyleId>
              </a:tblPr>
              <a:tblGrid>
                <a:gridCol w="228033">
                  <a:extLst>
                    <a:ext uri="{9D8B030D-6E8A-4147-A177-3AD203B41FA5}">
                      <a16:colId xmlns:a16="http://schemas.microsoft.com/office/drawing/2014/main" val="20000"/>
                    </a:ext>
                  </a:extLst>
                </a:gridCol>
                <a:gridCol w="228033">
                  <a:extLst>
                    <a:ext uri="{9D8B030D-6E8A-4147-A177-3AD203B41FA5}">
                      <a16:colId xmlns:a16="http://schemas.microsoft.com/office/drawing/2014/main" val="20001"/>
                    </a:ext>
                  </a:extLst>
                </a:gridCol>
                <a:gridCol w="228033">
                  <a:extLst>
                    <a:ext uri="{9D8B030D-6E8A-4147-A177-3AD203B41FA5}">
                      <a16:colId xmlns:a16="http://schemas.microsoft.com/office/drawing/2014/main" val="20002"/>
                    </a:ext>
                  </a:extLst>
                </a:gridCol>
              </a:tblGrid>
              <a:tr h="325206">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extLst>
                  <a:ext uri="{0D108BD9-81ED-4DB2-BD59-A6C34878D82A}">
                    <a16:rowId xmlns:a16="http://schemas.microsoft.com/office/drawing/2014/main" val="10000"/>
                  </a:ext>
                </a:extLst>
              </a:tr>
            </a:tbl>
          </a:graphicData>
        </a:graphic>
      </p:graphicFrame>
      <p:graphicFrame>
        <p:nvGraphicFramePr>
          <p:cNvPr id="19" name="object 19"/>
          <p:cNvGraphicFramePr>
            <a:graphicFrameLocks noGrp="1"/>
          </p:cNvGraphicFramePr>
          <p:nvPr/>
        </p:nvGraphicFramePr>
        <p:xfrm>
          <a:off x="2015825" y="4933491"/>
          <a:ext cx="912132" cy="325206"/>
        </p:xfrm>
        <a:graphic>
          <a:graphicData uri="http://schemas.openxmlformats.org/drawingml/2006/table">
            <a:tbl>
              <a:tblPr firstRow="1" bandRow="1">
                <a:tableStyleId>{2D5ABB26-0587-4C30-8999-92F81FD0307C}</a:tableStyleId>
              </a:tblPr>
              <a:tblGrid>
                <a:gridCol w="228033">
                  <a:extLst>
                    <a:ext uri="{9D8B030D-6E8A-4147-A177-3AD203B41FA5}">
                      <a16:colId xmlns:a16="http://schemas.microsoft.com/office/drawing/2014/main" val="20000"/>
                    </a:ext>
                  </a:extLst>
                </a:gridCol>
                <a:gridCol w="228033">
                  <a:extLst>
                    <a:ext uri="{9D8B030D-6E8A-4147-A177-3AD203B41FA5}">
                      <a16:colId xmlns:a16="http://schemas.microsoft.com/office/drawing/2014/main" val="20001"/>
                    </a:ext>
                  </a:extLst>
                </a:gridCol>
                <a:gridCol w="228033">
                  <a:extLst>
                    <a:ext uri="{9D8B030D-6E8A-4147-A177-3AD203B41FA5}">
                      <a16:colId xmlns:a16="http://schemas.microsoft.com/office/drawing/2014/main" val="20002"/>
                    </a:ext>
                  </a:extLst>
                </a:gridCol>
                <a:gridCol w="228033">
                  <a:extLst>
                    <a:ext uri="{9D8B030D-6E8A-4147-A177-3AD203B41FA5}">
                      <a16:colId xmlns:a16="http://schemas.microsoft.com/office/drawing/2014/main" val="20003"/>
                    </a:ext>
                  </a:extLst>
                </a:gridCol>
              </a:tblGrid>
              <a:tr h="325206">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extLst>
                  <a:ext uri="{0D108BD9-81ED-4DB2-BD59-A6C34878D82A}">
                    <a16:rowId xmlns:a16="http://schemas.microsoft.com/office/drawing/2014/main" val="10000"/>
                  </a:ext>
                </a:extLst>
              </a:tr>
            </a:tbl>
          </a:graphicData>
        </a:graphic>
      </p:graphicFrame>
      <p:sp>
        <p:nvSpPr>
          <p:cNvPr id="21" name="object 21"/>
          <p:cNvSpPr/>
          <p:nvPr/>
        </p:nvSpPr>
        <p:spPr>
          <a:xfrm>
            <a:off x="2990315" y="7251938"/>
            <a:ext cx="866784" cy="334923"/>
          </a:xfrm>
          <a:custGeom>
            <a:avLst/>
            <a:gdLst/>
            <a:ahLst/>
            <a:cxnLst/>
            <a:rect l="l" t="t" r="r" b="b"/>
            <a:pathLst>
              <a:path w="849629" h="328295">
                <a:moveTo>
                  <a:pt x="849020" y="0"/>
                </a:moveTo>
                <a:lnTo>
                  <a:pt x="0" y="0"/>
                </a:lnTo>
                <a:lnTo>
                  <a:pt x="0" y="328295"/>
                </a:lnTo>
                <a:lnTo>
                  <a:pt x="849020" y="328295"/>
                </a:lnTo>
                <a:lnTo>
                  <a:pt x="849020" y="0"/>
                </a:lnTo>
                <a:close/>
              </a:path>
            </a:pathLst>
          </a:custGeom>
          <a:solidFill>
            <a:srgbClr val="FFFFFF"/>
          </a:solidFill>
        </p:spPr>
        <p:txBody>
          <a:bodyPr wrap="square" lIns="0" tIns="0" rIns="0" bIns="0" rtlCol="0"/>
          <a:lstStyle/>
          <a:p>
            <a:pPr defTabSz="932871"/>
            <a:endParaRPr sz="1836"/>
          </a:p>
        </p:txBody>
      </p:sp>
      <p:sp>
        <p:nvSpPr>
          <p:cNvPr id="22" name="object 22"/>
          <p:cNvSpPr/>
          <p:nvPr/>
        </p:nvSpPr>
        <p:spPr>
          <a:xfrm>
            <a:off x="2990328" y="7251938"/>
            <a:ext cx="866784" cy="334923"/>
          </a:xfrm>
          <a:custGeom>
            <a:avLst/>
            <a:gdLst/>
            <a:ahLst/>
            <a:cxnLst/>
            <a:rect l="l" t="t" r="r" b="b"/>
            <a:pathLst>
              <a:path w="849629" h="328295">
                <a:moveTo>
                  <a:pt x="849020" y="328295"/>
                </a:moveTo>
                <a:lnTo>
                  <a:pt x="0" y="328295"/>
                </a:lnTo>
                <a:lnTo>
                  <a:pt x="0" y="0"/>
                </a:lnTo>
                <a:lnTo>
                  <a:pt x="849020" y="0"/>
                </a:lnTo>
                <a:lnTo>
                  <a:pt x="849020" y="328295"/>
                </a:lnTo>
                <a:close/>
              </a:path>
            </a:pathLst>
          </a:custGeom>
          <a:ln w="12699">
            <a:solidFill>
              <a:srgbClr val="231F20"/>
            </a:solidFill>
          </a:ln>
        </p:spPr>
        <p:txBody>
          <a:bodyPr wrap="square" lIns="0" tIns="0" rIns="0" bIns="0" rtlCol="0"/>
          <a:lstStyle/>
          <a:p>
            <a:pPr defTabSz="932871"/>
            <a:endParaRPr sz="1836"/>
          </a:p>
        </p:txBody>
      </p:sp>
      <p:sp>
        <p:nvSpPr>
          <p:cNvPr id="23" name="object 23"/>
          <p:cNvSpPr/>
          <p:nvPr/>
        </p:nvSpPr>
        <p:spPr>
          <a:xfrm>
            <a:off x="1978083" y="7251938"/>
            <a:ext cx="866784" cy="334923"/>
          </a:xfrm>
          <a:custGeom>
            <a:avLst/>
            <a:gdLst/>
            <a:ahLst/>
            <a:cxnLst/>
            <a:rect l="l" t="t" r="r" b="b"/>
            <a:pathLst>
              <a:path w="849630" h="328295">
                <a:moveTo>
                  <a:pt x="849020" y="0"/>
                </a:moveTo>
                <a:lnTo>
                  <a:pt x="0" y="0"/>
                </a:lnTo>
                <a:lnTo>
                  <a:pt x="0" y="328295"/>
                </a:lnTo>
                <a:lnTo>
                  <a:pt x="849020" y="328295"/>
                </a:lnTo>
                <a:lnTo>
                  <a:pt x="849020" y="0"/>
                </a:lnTo>
                <a:close/>
              </a:path>
            </a:pathLst>
          </a:custGeom>
          <a:solidFill>
            <a:srgbClr val="FFFFFF"/>
          </a:solidFill>
        </p:spPr>
        <p:txBody>
          <a:bodyPr wrap="square" lIns="0" tIns="0" rIns="0" bIns="0" rtlCol="0"/>
          <a:lstStyle/>
          <a:p>
            <a:pPr defTabSz="932871"/>
            <a:endParaRPr sz="1836"/>
          </a:p>
        </p:txBody>
      </p:sp>
      <p:sp>
        <p:nvSpPr>
          <p:cNvPr id="24" name="object 24"/>
          <p:cNvSpPr/>
          <p:nvPr/>
        </p:nvSpPr>
        <p:spPr>
          <a:xfrm>
            <a:off x="1978083" y="7251938"/>
            <a:ext cx="866784" cy="334923"/>
          </a:xfrm>
          <a:custGeom>
            <a:avLst/>
            <a:gdLst/>
            <a:ahLst/>
            <a:cxnLst/>
            <a:rect l="l" t="t" r="r" b="b"/>
            <a:pathLst>
              <a:path w="849630" h="328295">
                <a:moveTo>
                  <a:pt x="849020" y="328295"/>
                </a:moveTo>
                <a:lnTo>
                  <a:pt x="0" y="328295"/>
                </a:lnTo>
                <a:lnTo>
                  <a:pt x="0" y="0"/>
                </a:lnTo>
                <a:lnTo>
                  <a:pt x="849020" y="0"/>
                </a:lnTo>
                <a:lnTo>
                  <a:pt x="849020" y="328295"/>
                </a:lnTo>
                <a:close/>
              </a:path>
            </a:pathLst>
          </a:custGeom>
          <a:ln w="12699">
            <a:solidFill>
              <a:srgbClr val="231F20"/>
            </a:solidFill>
          </a:ln>
        </p:spPr>
        <p:txBody>
          <a:bodyPr wrap="square" lIns="0" tIns="0" rIns="0" bIns="0" rtlCol="0"/>
          <a:lstStyle/>
          <a:p>
            <a:pPr defTabSz="932871"/>
            <a:endParaRPr sz="1836"/>
          </a:p>
        </p:txBody>
      </p:sp>
      <p:sp>
        <p:nvSpPr>
          <p:cNvPr id="25" name="object 25"/>
          <p:cNvSpPr/>
          <p:nvPr/>
        </p:nvSpPr>
        <p:spPr>
          <a:xfrm>
            <a:off x="964398" y="7254892"/>
            <a:ext cx="866784" cy="335571"/>
          </a:xfrm>
          <a:custGeom>
            <a:avLst/>
            <a:gdLst/>
            <a:ahLst/>
            <a:cxnLst/>
            <a:rect l="l" t="t" r="r" b="b"/>
            <a:pathLst>
              <a:path w="849630" h="328929">
                <a:moveTo>
                  <a:pt x="849007" y="0"/>
                </a:moveTo>
                <a:lnTo>
                  <a:pt x="0" y="0"/>
                </a:lnTo>
                <a:lnTo>
                  <a:pt x="0" y="328320"/>
                </a:lnTo>
                <a:lnTo>
                  <a:pt x="849007" y="328320"/>
                </a:lnTo>
                <a:lnTo>
                  <a:pt x="849007" y="0"/>
                </a:lnTo>
                <a:close/>
              </a:path>
            </a:pathLst>
          </a:custGeom>
          <a:solidFill>
            <a:srgbClr val="FFFFFF"/>
          </a:solidFill>
        </p:spPr>
        <p:txBody>
          <a:bodyPr wrap="square" lIns="0" tIns="0" rIns="0" bIns="0" rtlCol="0"/>
          <a:lstStyle/>
          <a:p>
            <a:pPr defTabSz="932871"/>
            <a:endParaRPr sz="1836"/>
          </a:p>
        </p:txBody>
      </p:sp>
      <p:sp>
        <p:nvSpPr>
          <p:cNvPr id="26" name="object 26"/>
          <p:cNvSpPr/>
          <p:nvPr/>
        </p:nvSpPr>
        <p:spPr>
          <a:xfrm>
            <a:off x="964398" y="7254892"/>
            <a:ext cx="866784" cy="335571"/>
          </a:xfrm>
          <a:custGeom>
            <a:avLst/>
            <a:gdLst/>
            <a:ahLst/>
            <a:cxnLst/>
            <a:rect l="l" t="t" r="r" b="b"/>
            <a:pathLst>
              <a:path w="849630" h="328929">
                <a:moveTo>
                  <a:pt x="849007" y="328320"/>
                </a:moveTo>
                <a:lnTo>
                  <a:pt x="0" y="328320"/>
                </a:lnTo>
                <a:lnTo>
                  <a:pt x="0" y="0"/>
                </a:lnTo>
                <a:lnTo>
                  <a:pt x="849007" y="0"/>
                </a:lnTo>
                <a:lnTo>
                  <a:pt x="849007" y="328320"/>
                </a:lnTo>
                <a:close/>
              </a:path>
            </a:pathLst>
          </a:custGeom>
          <a:ln w="12700">
            <a:solidFill>
              <a:srgbClr val="231F20"/>
            </a:solidFill>
          </a:ln>
        </p:spPr>
        <p:txBody>
          <a:bodyPr wrap="square" lIns="0" tIns="0" rIns="0" bIns="0" rtlCol="0"/>
          <a:lstStyle/>
          <a:p>
            <a:pPr defTabSz="932871"/>
            <a:endParaRPr sz="1836"/>
          </a:p>
        </p:txBody>
      </p:sp>
      <p:sp>
        <p:nvSpPr>
          <p:cNvPr id="27" name="object 27"/>
          <p:cNvSpPr txBox="1"/>
          <p:nvPr/>
        </p:nvSpPr>
        <p:spPr>
          <a:xfrm>
            <a:off x="5128834" y="7399409"/>
            <a:ext cx="1199116" cy="219730"/>
          </a:xfrm>
          <a:prstGeom prst="rect">
            <a:avLst/>
          </a:prstGeom>
        </p:spPr>
        <p:txBody>
          <a:bodyPr vert="horz" wrap="square" lIns="0" tIns="15548" rIns="0" bIns="0" rtlCol="0">
            <a:spAutoFit/>
          </a:bodyPr>
          <a:lstStyle/>
          <a:p>
            <a:pPr marL="12957" defTabSz="932871">
              <a:spcBef>
                <a:spcPts val="122"/>
              </a:spcBef>
              <a:tabLst>
                <a:tab pos="1014497" algn="l"/>
              </a:tabLst>
            </a:pPr>
            <a:r>
              <a:rPr sz="1326" b="1" spc="-51" dirty="0">
                <a:solidFill>
                  <a:srgbClr val="231F20"/>
                </a:solidFill>
                <a:latin typeface="小塚ゴシック Pro B"/>
                <a:cs typeface="小塚ゴシック Pro B"/>
              </a:rPr>
              <a:t>－</a:t>
            </a:r>
            <a:r>
              <a:rPr sz="1326" b="1" dirty="0">
                <a:solidFill>
                  <a:srgbClr val="231F20"/>
                </a:solidFill>
                <a:latin typeface="小塚ゴシック Pro B"/>
                <a:cs typeface="小塚ゴシック Pro B"/>
              </a:rPr>
              <a:t>	</a:t>
            </a:r>
            <a:r>
              <a:rPr sz="1326" b="1" spc="-51" dirty="0">
                <a:solidFill>
                  <a:srgbClr val="231F20"/>
                </a:solidFill>
                <a:latin typeface="小塚ゴシック Pro B"/>
                <a:cs typeface="小塚ゴシック Pro B"/>
              </a:rPr>
              <a:t>－</a:t>
            </a:r>
            <a:endParaRPr sz="1326" dirty="0">
              <a:latin typeface="小塚ゴシック Pro B"/>
              <a:cs typeface="小塚ゴシック Pro B"/>
            </a:endParaRPr>
          </a:p>
        </p:txBody>
      </p:sp>
      <p:sp>
        <p:nvSpPr>
          <p:cNvPr id="29" name="object 29"/>
          <p:cNvSpPr/>
          <p:nvPr/>
        </p:nvSpPr>
        <p:spPr>
          <a:xfrm>
            <a:off x="638364" y="7251498"/>
            <a:ext cx="274028" cy="336219"/>
          </a:xfrm>
          <a:custGeom>
            <a:avLst/>
            <a:gdLst/>
            <a:ahLst/>
            <a:cxnLst/>
            <a:rect l="l" t="t" r="r" b="b"/>
            <a:pathLst>
              <a:path w="268605" h="329565">
                <a:moveTo>
                  <a:pt x="268579" y="0"/>
                </a:moveTo>
                <a:lnTo>
                  <a:pt x="0" y="0"/>
                </a:lnTo>
                <a:lnTo>
                  <a:pt x="0" y="329171"/>
                </a:lnTo>
                <a:lnTo>
                  <a:pt x="268579" y="329171"/>
                </a:lnTo>
                <a:lnTo>
                  <a:pt x="268579" y="0"/>
                </a:lnTo>
                <a:close/>
              </a:path>
            </a:pathLst>
          </a:custGeom>
          <a:solidFill>
            <a:srgbClr val="231F20"/>
          </a:solidFill>
        </p:spPr>
        <p:txBody>
          <a:bodyPr wrap="square" lIns="0" tIns="0" rIns="0" bIns="0" rtlCol="0"/>
          <a:lstStyle/>
          <a:p>
            <a:pPr defTabSz="932871"/>
            <a:endParaRPr sz="1836"/>
          </a:p>
        </p:txBody>
      </p:sp>
      <p:sp>
        <p:nvSpPr>
          <p:cNvPr id="30" name="object 30"/>
          <p:cNvSpPr/>
          <p:nvPr/>
        </p:nvSpPr>
        <p:spPr>
          <a:xfrm>
            <a:off x="638364" y="7251498"/>
            <a:ext cx="6493107" cy="336219"/>
          </a:xfrm>
          <a:custGeom>
            <a:avLst/>
            <a:gdLst/>
            <a:ahLst/>
            <a:cxnLst/>
            <a:rect l="l" t="t" r="r" b="b"/>
            <a:pathLst>
              <a:path w="6364605" h="329565">
                <a:moveTo>
                  <a:pt x="268579" y="329171"/>
                </a:moveTo>
                <a:lnTo>
                  <a:pt x="0" y="329171"/>
                </a:lnTo>
                <a:lnTo>
                  <a:pt x="0" y="0"/>
                </a:lnTo>
                <a:lnTo>
                  <a:pt x="268579" y="0"/>
                </a:lnTo>
                <a:lnTo>
                  <a:pt x="268579" y="329171"/>
                </a:lnTo>
                <a:close/>
              </a:path>
              <a:path w="6364605" h="329565">
                <a:moveTo>
                  <a:pt x="6364300" y="328726"/>
                </a:moveTo>
                <a:lnTo>
                  <a:pt x="5562955" y="328726"/>
                </a:lnTo>
                <a:lnTo>
                  <a:pt x="5562955" y="431"/>
                </a:lnTo>
                <a:lnTo>
                  <a:pt x="6364300" y="431"/>
                </a:lnTo>
                <a:lnTo>
                  <a:pt x="6364300" y="328726"/>
                </a:lnTo>
                <a:close/>
              </a:path>
            </a:pathLst>
          </a:custGeom>
          <a:ln w="12700">
            <a:solidFill>
              <a:srgbClr val="231F20"/>
            </a:solidFill>
          </a:ln>
        </p:spPr>
        <p:txBody>
          <a:bodyPr wrap="square" lIns="0" tIns="0" rIns="0" bIns="0" rtlCol="0"/>
          <a:lstStyle/>
          <a:p>
            <a:pPr defTabSz="932871"/>
            <a:endParaRPr sz="1836"/>
          </a:p>
        </p:txBody>
      </p:sp>
      <p:sp>
        <p:nvSpPr>
          <p:cNvPr id="31" name="object 31"/>
          <p:cNvSpPr/>
          <p:nvPr/>
        </p:nvSpPr>
        <p:spPr>
          <a:xfrm>
            <a:off x="5301417" y="7251938"/>
            <a:ext cx="854475" cy="334923"/>
          </a:xfrm>
          <a:custGeom>
            <a:avLst/>
            <a:gdLst/>
            <a:ahLst/>
            <a:cxnLst/>
            <a:rect l="l" t="t" r="r" b="b"/>
            <a:pathLst>
              <a:path w="837564" h="328295">
                <a:moveTo>
                  <a:pt x="837336" y="0"/>
                </a:moveTo>
                <a:lnTo>
                  <a:pt x="0" y="0"/>
                </a:lnTo>
                <a:lnTo>
                  <a:pt x="0" y="328295"/>
                </a:lnTo>
                <a:lnTo>
                  <a:pt x="837336" y="328295"/>
                </a:lnTo>
                <a:lnTo>
                  <a:pt x="837336" y="0"/>
                </a:lnTo>
                <a:close/>
              </a:path>
            </a:pathLst>
          </a:custGeom>
          <a:solidFill>
            <a:srgbClr val="FFFFFF"/>
          </a:solidFill>
        </p:spPr>
        <p:txBody>
          <a:bodyPr wrap="square" lIns="0" tIns="0" rIns="0" bIns="0" rtlCol="0"/>
          <a:lstStyle/>
          <a:p>
            <a:pPr defTabSz="932871"/>
            <a:endParaRPr sz="1836"/>
          </a:p>
        </p:txBody>
      </p:sp>
      <p:sp>
        <p:nvSpPr>
          <p:cNvPr id="32" name="object 32"/>
          <p:cNvSpPr/>
          <p:nvPr/>
        </p:nvSpPr>
        <p:spPr>
          <a:xfrm>
            <a:off x="5301417" y="7251938"/>
            <a:ext cx="854475" cy="334923"/>
          </a:xfrm>
          <a:custGeom>
            <a:avLst/>
            <a:gdLst/>
            <a:ahLst/>
            <a:cxnLst/>
            <a:rect l="l" t="t" r="r" b="b"/>
            <a:pathLst>
              <a:path w="837564" h="328295">
                <a:moveTo>
                  <a:pt x="837336" y="328295"/>
                </a:moveTo>
                <a:lnTo>
                  <a:pt x="0" y="328295"/>
                </a:lnTo>
                <a:lnTo>
                  <a:pt x="0" y="0"/>
                </a:lnTo>
                <a:lnTo>
                  <a:pt x="837336" y="0"/>
                </a:lnTo>
                <a:lnTo>
                  <a:pt x="837336" y="328295"/>
                </a:lnTo>
                <a:close/>
              </a:path>
            </a:pathLst>
          </a:custGeom>
          <a:ln w="12700">
            <a:solidFill>
              <a:srgbClr val="231F20"/>
            </a:solidFill>
          </a:ln>
        </p:spPr>
        <p:txBody>
          <a:bodyPr wrap="square" lIns="0" tIns="0" rIns="0" bIns="0" rtlCol="0"/>
          <a:lstStyle/>
          <a:p>
            <a:pPr defTabSz="932871"/>
            <a:endParaRPr sz="1836"/>
          </a:p>
        </p:txBody>
      </p:sp>
      <p:sp>
        <p:nvSpPr>
          <p:cNvPr id="33" name="object 33"/>
          <p:cNvSpPr/>
          <p:nvPr/>
        </p:nvSpPr>
        <p:spPr>
          <a:xfrm>
            <a:off x="4287706" y="7254892"/>
            <a:ext cx="866784" cy="335571"/>
          </a:xfrm>
          <a:custGeom>
            <a:avLst/>
            <a:gdLst/>
            <a:ahLst/>
            <a:cxnLst/>
            <a:rect l="l" t="t" r="r" b="b"/>
            <a:pathLst>
              <a:path w="849629" h="328929">
                <a:moveTo>
                  <a:pt x="849033" y="0"/>
                </a:moveTo>
                <a:lnTo>
                  <a:pt x="0" y="0"/>
                </a:lnTo>
                <a:lnTo>
                  <a:pt x="0" y="328320"/>
                </a:lnTo>
                <a:lnTo>
                  <a:pt x="849033" y="328320"/>
                </a:lnTo>
                <a:lnTo>
                  <a:pt x="849033" y="0"/>
                </a:lnTo>
                <a:close/>
              </a:path>
            </a:pathLst>
          </a:custGeom>
          <a:solidFill>
            <a:srgbClr val="FFFFFF"/>
          </a:solidFill>
        </p:spPr>
        <p:txBody>
          <a:bodyPr wrap="square" lIns="0" tIns="0" rIns="0" bIns="0" rtlCol="0"/>
          <a:lstStyle/>
          <a:p>
            <a:pPr defTabSz="932871"/>
            <a:endParaRPr sz="1836"/>
          </a:p>
        </p:txBody>
      </p:sp>
      <p:sp>
        <p:nvSpPr>
          <p:cNvPr id="34" name="object 34"/>
          <p:cNvSpPr/>
          <p:nvPr/>
        </p:nvSpPr>
        <p:spPr>
          <a:xfrm>
            <a:off x="4287706" y="7254892"/>
            <a:ext cx="866784" cy="335571"/>
          </a:xfrm>
          <a:custGeom>
            <a:avLst/>
            <a:gdLst/>
            <a:ahLst/>
            <a:cxnLst/>
            <a:rect l="l" t="t" r="r" b="b"/>
            <a:pathLst>
              <a:path w="849629" h="328929">
                <a:moveTo>
                  <a:pt x="849033" y="328320"/>
                </a:moveTo>
                <a:lnTo>
                  <a:pt x="0" y="328320"/>
                </a:lnTo>
                <a:lnTo>
                  <a:pt x="0" y="0"/>
                </a:lnTo>
                <a:lnTo>
                  <a:pt x="849033" y="0"/>
                </a:lnTo>
                <a:lnTo>
                  <a:pt x="849033" y="328320"/>
                </a:lnTo>
                <a:close/>
              </a:path>
            </a:pathLst>
          </a:custGeom>
          <a:ln w="12700">
            <a:solidFill>
              <a:srgbClr val="231F20"/>
            </a:solidFill>
          </a:ln>
        </p:spPr>
        <p:txBody>
          <a:bodyPr wrap="square" lIns="0" tIns="0" rIns="0" bIns="0" rtlCol="0"/>
          <a:lstStyle/>
          <a:p>
            <a:pPr defTabSz="932871"/>
            <a:endParaRPr sz="1836"/>
          </a:p>
        </p:txBody>
      </p:sp>
      <p:sp>
        <p:nvSpPr>
          <p:cNvPr id="35" name="object 35"/>
          <p:cNvSpPr/>
          <p:nvPr/>
        </p:nvSpPr>
        <p:spPr>
          <a:xfrm>
            <a:off x="3949815" y="7254451"/>
            <a:ext cx="279211" cy="336219"/>
          </a:xfrm>
          <a:custGeom>
            <a:avLst/>
            <a:gdLst/>
            <a:ahLst/>
            <a:cxnLst/>
            <a:rect l="l" t="t" r="r" b="b"/>
            <a:pathLst>
              <a:path w="273685" h="329565">
                <a:moveTo>
                  <a:pt x="273646" y="0"/>
                </a:moveTo>
                <a:lnTo>
                  <a:pt x="0" y="0"/>
                </a:lnTo>
                <a:lnTo>
                  <a:pt x="0" y="329183"/>
                </a:lnTo>
                <a:lnTo>
                  <a:pt x="273646" y="329183"/>
                </a:lnTo>
                <a:lnTo>
                  <a:pt x="273646" y="0"/>
                </a:lnTo>
                <a:close/>
              </a:path>
            </a:pathLst>
          </a:custGeom>
          <a:solidFill>
            <a:srgbClr val="231F20"/>
          </a:solidFill>
        </p:spPr>
        <p:txBody>
          <a:bodyPr wrap="square" lIns="0" tIns="0" rIns="0" bIns="0" rtlCol="0"/>
          <a:lstStyle/>
          <a:p>
            <a:pPr defTabSz="932871"/>
            <a:endParaRPr sz="1836"/>
          </a:p>
        </p:txBody>
      </p:sp>
      <p:sp>
        <p:nvSpPr>
          <p:cNvPr id="36" name="object 36"/>
          <p:cNvSpPr/>
          <p:nvPr/>
        </p:nvSpPr>
        <p:spPr>
          <a:xfrm>
            <a:off x="3949815" y="7254451"/>
            <a:ext cx="279211" cy="336219"/>
          </a:xfrm>
          <a:custGeom>
            <a:avLst/>
            <a:gdLst/>
            <a:ahLst/>
            <a:cxnLst/>
            <a:rect l="l" t="t" r="r" b="b"/>
            <a:pathLst>
              <a:path w="273685" h="329565">
                <a:moveTo>
                  <a:pt x="273646" y="329183"/>
                </a:moveTo>
                <a:lnTo>
                  <a:pt x="0" y="329183"/>
                </a:lnTo>
                <a:lnTo>
                  <a:pt x="0" y="0"/>
                </a:lnTo>
                <a:lnTo>
                  <a:pt x="273646" y="0"/>
                </a:lnTo>
                <a:lnTo>
                  <a:pt x="273646" y="329183"/>
                </a:lnTo>
                <a:close/>
              </a:path>
            </a:pathLst>
          </a:custGeom>
          <a:ln w="12700">
            <a:solidFill>
              <a:srgbClr val="231F20"/>
            </a:solidFill>
          </a:ln>
        </p:spPr>
        <p:txBody>
          <a:bodyPr wrap="square" lIns="0" tIns="0" rIns="0" bIns="0" rtlCol="0"/>
          <a:lstStyle/>
          <a:p>
            <a:pPr defTabSz="932871"/>
            <a:endParaRPr sz="1836"/>
          </a:p>
        </p:txBody>
      </p:sp>
      <p:sp>
        <p:nvSpPr>
          <p:cNvPr id="39" name="object 39"/>
          <p:cNvSpPr/>
          <p:nvPr/>
        </p:nvSpPr>
        <p:spPr>
          <a:xfrm>
            <a:off x="6290404" y="9107219"/>
            <a:ext cx="839576" cy="306419"/>
          </a:xfrm>
          <a:custGeom>
            <a:avLst/>
            <a:gdLst/>
            <a:ahLst/>
            <a:cxnLst/>
            <a:rect l="l" t="t" r="r" b="b"/>
            <a:pathLst>
              <a:path w="822959" h="300354">
                <a:moveTo>
                  <a:pt x="822528" y="0"/>
                </a:moveTo>
                <a:lnTo>
                  <a:pt x="0" y="0"/>
                </a:lnTo>
                <a:lnTo>
                  <a:pt x="0" y="300037"/>
                </a:lnTo>
                <a:lnTo>
                  <a:pt x="822528" y="300037"/>
                </a:lnTo>
                <a:lnTo>
                  <a:pt x="822528" y="0"/>
                </a:lnTo>
                <a:close/>
              </a:path>
            </a:pathLst>
          </a:custGeom>
          <a:solidFill>
            <a:srgbClr val="FFFFFF"/>
          </a:solidFill>
        </p:spPr>
        <p:txBody>
          <a:bodyPr wrap="square" lIns="0" tIns="0" rIns="0" bIns="0" rtlCol="0"/>
          <a:lstStyle/>
          <a:p>
            <a:pPr defTabSz="932871"/>
            <a:endParaRPr sz="1836"/>
          </a:p>
        </p:txBody>
      </p:sp>
      <p:sp>
        <p:nvSpPr>
          <p:cNvPr id="40" name="object 40"/>
          <p:cNvSpPr/>
          <p:nvPr/>
        </p:nvSpPr>
        <p:spPr>
          <a:xfrm>
            <a:off x="6290404" y="9107219"/>
            <a:ext cx="839576" cy="306419"/>
          </a:xfrm>
          <a:custGeom>
            <a:avLst/>
            <a:gdLst/>
            <a:ahLst/>
            <a:cxnLst/>
            <a:rect l="l" t="t" r="r" b="b"/>
            <a:pathLst>
              <a:path w="822959" h="300354">
                <a:moveTo>
                  <a:pt x="822528" y="300037"/>
                </a:moveTo>
                <a:lnTo>
                  <a:pt x="0" y="300037"/>
                </a:lnTo>
                <a:lnTo>
                  <a:pt x="0" y="0"/>
                </a:lnTo>
                <a:lnTo>
                  <a:pt x="822528" y="0"/>
                </a:lnTo>
                <a:lnTo>
                  <a:pt x="822528" y="300037"/>
                </a:lnTo>
                <a:close/>
              </a:path>
            </a:pathLst>
          </a:custGeom>
          <a:ln w="12700">
            <a:solidFill>
              <a:srgbClr val="231F20"/>
            </a:solidFill>
          </a:ln>
        </p:spPr>
        <p:txBody>
          <a:bodyPr wrap="square" lIns="0" tIns="0" rIns="0" bIns="0" rtlCol="0"/>
          <a:lstStyle/>
          <a:p>
            <a:pPr defTabSz="932871"/>
            <a:endParaRPr sz="1836"/>
          </a:p>
        </p:txBody>
      </p:sp>
      <p:sp>
        <p:nvSpPr>
          <p:cNvPr id="41" name="object 41"/>
          <p:cNvSpPr/>
          <p:nvPr/>
        </p:nvSpPr>
        <p:spPr>
          <a:xfrm>
            <a:off x="5294004" y="9107219"/>
            <a:ext cx="853179" cy="306419"/>
          </a:xfrm>
          <a:custGeom>
            <a:avLst/>
            <a:gdLst/>
            <a:ahLst/>
            <a:cxnLst/>
            <a:rect l="l" t="t" r="r" b="b"/>
            <a:pathLst>
              <a:path w="836295" h="300354">
                <a:moveTo>
                  <a:pt x="835748" y="0"/>
                </a:moveTo>
                <a:lnTo>
                  <a:pt x="0" y="0"/>
                </a:lnTo>
                <a:lnTo>
                  <a:pt x="0" y="300037"/>
                </a:lnTo>
                <a:lnTo>
                  <a:pt x="835748" y="300037"/>
                </a:lnTo>
                <a:lnTo>
                  <a:pt x="835748" y="0"/>
                </a:lnTo>
                <a:close/>
              </a:path>
            </a:pathLst>
          </a:custGeom>
          <a:solidFill>
            <a:srgbClr val="FFFFFF"/>
          </a:solidFill>
        </p:spPr>
        <p:txBody>
          <a:bodyPr wrap="square" lIns="0" tIns="0" rIns="0" bIns="0" rtlCol="0"/>
          <a:lstStyle/>
          <a:p>
            <a:pPr defTabSz="932871"/>
            <a:endParaRPr sz="1836"/>
          </a:p>
        </p:txBody>
      </p:sp>
      <p:sp>
        <p:nvSpPr>
          <p:cNvPr id="42" name="object 42"/>
          <p:cNvSpPr/>
          <p:nvPr/>
        </p:nvSpPr>
        <p:spPr>
          <a:xfrm>
            <a:off x="5294004" y="9107219"/>
            <a:ext cx="853179" cy="306419"/>
          </a:xfrm>
          <a:custGeom>
            <a:avLst/>
            <a:gdLst/>
            <a:ahLst/>
            <a:cxnLst/>
            <a:rect l="l" t="t" r="r" b="b"/>
            <a:pathLst>
              <a:path w="836295" h="300354">
                <a:moveTo>
                  <a:pt x="835748" y="300037"/>
                </a:moveTo>
                <a:lnTo>
                  <a:pt x="0" y="300037"/>
                </a:lnTo>
                <a:lnTo>
                  <a:pt x="0" y="0"/>
                </a:lnTo>
                <a:lnTo>
                  <a:pt x="835748" y="0"/>
                </a:lnTo>
                <a:lnTo>
                  <a:pt x="835748" y="300037"/>
                </a:lnTo>
                <a:close/>
              </a:path>
            </a:pathLst>
          </a:custGeom>
          <a:ln w="12700">
            <a:solidFill>
              <a:srgbClr val="231F20"/>
            </a:solidFill>
          </a:ln>
        </p:spPr>
        <p:txBody>
          <a:bodyPr wrap="square" lIns="0" tIns="0" rIns="0" bIns="0" rtlCol="0"/>
          <a:lstStyle/>
          <a:p>
            <a:pPr defTabSz="932871"/>
            <a:endParaRPr sz="1836"/>
          </a:p>
        </p:txBody>
      </p:sp>
      <p:sp>
        <p:nvSpPr>
          <p:cNvPr id="43" name="object 43"/>
          <p:cNvSpPr/>
          <p:nvPr/>
        </p:nvSpPr>
        <p:spPr>
          <a:xfrm>
            <a:off x="4296166" y="9109953"/>
            <a:ext cx="853179" cy="306419"/>
          </a:xfrm>
          <a:custGeom>
            <a:avLst/>
            <a:gdLst/>
            <a:ahLst/>
            <a:cxnLst/>
            <a:rect l="l" t="t" r="r" b="b"/>
            <a:pathLst>
              <a:path w="836295" h="300354">
                <a:moveTo>
                  <a:pt x="835748" y="0"/>
                </a:moveTo>
                <a:lnTo>
                  <a:pt x="0" y="0"/>
                </a:lnTo>
                <a:lnTo>
                  <a:pt x="0" y="300062"/>
                </a:lnTo>
                <a:lnTo>
                  <a:pt x="835748" y="300062"/>
                </a:lnTo>
                <a:lnTo>
                  <a:pt x="835748" y="0"/>
                </a:lnTo>
                <a:close/>
              </a:path>
            </a:pathLst>
          </a:custGeom>
          <a:solidFill>
            <a:srgbClr val="FFFFFF"/>
          </a:solidFill>
        </p:spPr>
        <p:txBody>
          <a:bodyPr wrap="square" lIns="0" tIns="0" rIns="0" bIns="0" rtlCol="0"/>
          <a:lstStyle/>
          <a:p>
            <a:pPr defTabSz="932871"/>
            <a:endParaRPr sz="1836"/>
          </a:p>
        </p:txBody>
      </p:sp>
      <p:sp>
        <p:nvSpPr>
          <p:cNvPr id="44" name="object 44"/>
          <p:cNvSpPr/>
          <p:nvPr/>
        </p:nvSpPr>
        <p:spPr>
          <a:xfrm>
            <a:off x="4296166" y="9109953"/>
            <a:ext cx="853179" cy="306419"/>
          </a:xfrm>
          <a:custGeom>
            <a:avLst/>
            <a:gdLst/>
            <a:ahLst/>
            <a:cxnLst/>
            <a:rect l="l" t="t" r="r" b="b"/>
            <a:pathLst>
              <a:path w="836295" h="300354">
                <a:moveTo>
                  <a:pt x="835748" y="300062"/>
                </a:moveTo>
                <a:lnTo>
                  <a:pt x="0" y="300062"/>
                </a:lnTo>
                <a:lnTo>
                  <a:pt x="0" y="0"/>
                </a:lnTo>
                <a:lnTo>
                  <a:pt x="835748" y="0"/>
                </a:lnTo>
                <a:lnTo>
                  <a:pt x="835748" y="300062"/>
                </a:lnTo>
                <a:close/>
              </a:path>
            </a:pathLst>
          </a:custGeom>
          <a:ln w="12699">
            <a:solidFill>
              <a:srgbClr val="231F20"/>
            </a:solidFill>
          </a:ln>
        </p:spPr>
        <p:txBody>
          <a:bodyPr wrap="square" lIns="0" tIns="0" rIns="0" bIns="0" rtlCol="0"/>
          <a:lstStyle/>
          <a:p>
            <a:pPr defTabSz="932871"/>
            <a:endParaRPr sz="1836"/>
          </a:p>
        </p:txBody>
      </p:sp>
      <p:sp>
        <p:nvSpPr>
          <p:cNvPr id="45" name="object 45"/>
          <p:cNvSpPr txBox="1"/>
          <p:nvPr/>
        </p:nvSpPr>
        <p:spPr>
          <a:xfrm>
            <a:off x="5124390" y="9862301"/>
            <a:ext cx="194994" cy="205925"/>
          </a:xfrm>
          <a:prstGeom prst="rect">
            <a:avLst/>
          </a:prstGeom>
        </p:spPr>
        <p:txBody>
          <a:bodyPr vert="horz" wrap="square" lIns="0" tIns="13604" rIns="0" bIns="0" rtlCol="0">
            <a:spAutoFit/>
          </a:bodyPr>
          <a:lstStyle/>
          <a:p>
            <a:pPr marL="12957" defTabSz="932871">
              <a:spcBef>
                <a:spcPts val="107"/>
              </a:spcBef>
            </a:pPr>
            <a:r>
              <a:rPr sz="1224" b="1" spc="102" dirty="0">
                <a:solidFill>
                  <a:srgbClr val="231F20"/>
                </a:solidFill>
                <a:latin typeface="小塚ゴシック Pro B"/>
                <a:cs typeface="小塚ゴシック Pro B"/>
              </a:rPr>
              <a:t>－</a:t>
            </a:r>
            <a:endParaRPr sz="1224">
              <a:latin typeface="小塚ゴシック Pro B"/>
              <a:cs typeface="小塚ゴシック Pro B"/>
            </a:endParaRPr>
          </a:p>
        </p:txBody>
      </p:sp>
      <p:sp>
        <p:nvSpPr>
          <p:cNvPr id="46" name="object 46"/>
          <p:cNvSpPr txBox="1"/>
          <p:nvPr/>
        </p:nvSpPr>
        <p:spPr>
          <a:xfrm>
            <a:off x="6123007" y="9862301"/>
            <a:ext cx="194994" cy="205925"/>
          </a:xfrm>
          <a:prstGeom prst="rect">
            <a:avLst/>
          </a:prstGeom>
        </p:spPr>
        <p:txBody>
          <a:bodyPr vert="horz" wrap="square" lIns="0" tIns="13604" rIns="0" bIns="0" rtlCol="0">
            <a:spAutoFit/>
          </a:bodyPr>
          <a:lstStyle/>
          <a:p>
            <a:pPr marL="12957" defTabSz="932871">
              <a:spcBef>
                <a:spcPts val="107"/>
              </a:spcBef>
            </a:pPr>
            <a:r>
              <a:rPr sz="1224" b="1" spc="102" dirty="0">
                <a:solidFill>
                  <a:srgbClr val="231F20"/>
                </a:solidFill>
                <a:latin typeface="小塚ゴシック Pro B"/>
                <a:cs typeface="小塚ゴシック Pro B"/>
              </a:rPr>
              <a:t>－</a:t>
            </a:r>
            <a:endParaRPr sz="1224">
              <a:latin typeface="小塚ゴシック Pro B"/>
              <a:cs typeface="小塚ゴシック Pro B"/>
            </a:endParaRPr>
          </a:p>
        </p:txBody>
      </p:sp>
      <p:sp>
        <p:nvSpPr>
          <p:cNvPr id="48" name="object 48"/>
          <p:cNvSpPr/>
          <p:nvPr/>
        </p:nvSpPr>
        <p:spPr>
          <a:xfrm>
            <a:off x="894162" y="3819110"/>
            <a:ext cx="6237217" cy="0"/>
          </a:xfrm>
          <a:custGeom>
            <a:avLst/>
            <a:gdLst/>
            <a:ahLst/>
            <a:cxnLst/>
            <a:rect l="l" t="t" r="r" b="b"/>
            <a:pathLst>
              <a:path w="6113780">
                <a:moveTo>
                  <a:pt x="0" y="0"/>
                </a:moveTo>
                <a:lnTo>
                  <a:pt x="6113564" y="0"/>
                </a:lnTo>
              </a:path>
            </a:pathLst>
          </a:custGeom>
          <a:ln w="12700">
            <a:solidFill>
              <a:srgbClr val="231F20"/>
            </a:solidFill>
          </a:ln>
        </p:spPr>
        <p:txBody>
          <a:bodyPr wrap="square" lIns="0" tIns="0" rIns="0" bIns="0" rtlCol="0"/>
          <a:lstStyle/>
          <a:p>
            <a:pPr defTabSz="932871"/>
            <a:endParaRPr sz="1836"/>
          </a:p>
        </p:txBody>
      </p:sp>
      <p:sp>
        <p:nvSpPr>
          <p:cNvPr id="49" name="object 49"/>
          <p:cNvSpPr/>
          <p:nvPr/>
        </p:nvSpPr>
        <p:spPr>
          <a:xfrm>
            <a:off x="6291532" y="9840046"/>
            <a:ext cx="840222" cy="306419"/>
          </a:xfrm>
          <a:custGeom>
            <a:avLst/>
            <a:gdLst/>
            <a:ahLst/>
            <a:cxnLst/>
            <a:rect l="l" t="t" r="r" b="b"/>
            <a:pathLst>
              <a:path w="823595" h="300354">
                <a:moveTo>
                  <a:pt x="823010" y="0"/>
                </a:moveTo>
                <a:lnTo>
                  <a:pt x="0" y="0"/>
                </a:lnTo>
                <a:lnTo>
                  <a:pt x="0" y="300189"/>
                </a:lnTo>
                <a:lnTo>
                  <a:pt x="823010" y="300189"/>
                </a:lnTo>
                <a:lnTo>
                  <a:pt x="823010" y="0"/>
                </a:lnTo>
                <a:close/>
              </a:path>
            </a:pathLst>
          </a:custGeom>
          <a:solidFill>
            <a:srgbClr val="FFFFFF"/>
          </a:solidFill>
        </p:spPr>
        <p:txBody>
          <a:bodyPr wrap="square" lIns="0" tIns="0" rIns="0" bIns="0" rtlCol="0"/>
          <a:lstStyle/>
          <a:p>
            <a:pPr defTabSz="932871"/>
            <a:endParaRPr sz="1836"/>
          </a:p>
        </p:txBody>
      </p:sp>
      <p:sp>
        <p:nvSpPr>
          <p:cNvPr id="50" name="object 50"/>
          <p:cNvSpPr/>
          <p:nvPr/>
        </p:nvSpPr>
        <p:spPr>
          <a:xfrm>
            <a:off x="6291532" y="9840046"/>
            <a:ext cx="840222" cy="306419"/>
          </a:xfrm>
          <a:custGeom>
            <a:avLst/>
            <a:gdLst/>
            <a:ahLst/>
            <a:cxnLst/>
            <a:rect l="l" t="t" r="r" b="b"/>
            <a:pathLst>
              <a:path w="823595" h="300354">
                <a:moveTo>
                  <a:pt x="823010" y="300189"/>
                </a:moveTo>
                <a:lnTo>
                  <a:pt x="0" y="300189"/>
                </a:lnTo>
                <a:lnTo>
                  <a:pt x="0" y="0"/>
                </a:lnTo>
                <a:lnTo>
                  <a:pt x="823010" y="0"/>
                </a:lnTo>
                <a:lnTo>
                  <a:pt x="823010" y="300189"/>
                </a:lnTo>
                <a:close/>
              </a:path>
            </a:pathLst>
          </a:custGeom>
          <a:ln w="12700">
            <a:solidFill>
              <a:srgbClr val="231F20"/>
            </a:solidFill>
          </a:ln>
        </p:spPr>
        <p:txBody>
          <a:bodyPr wrap="square" lIns="0" tIns="0" rIns="0" bIns="0" rtlCol="0"/>
          <a:lstStyle/>
          <a:p>
            <a:pPr defTabSz="932871"/>
            <a:endParaRPr sz="1836"/>
          </a:p>
        </p:txBody>
      </p:sp>
      <p:sp>
        <p:nvSpPr>
          <p:cNvPr id="51" name="object 51"/>
          <p:cNvSpPr/>
          <p:nvPr/>
        </p:nvSpPr>
        <p:spPr>
          <a:xfrm>
            <a:off x="5294574" y="9840046"/>
            <a:ext cx="853179" cy="306419"/>
          </a:xfrm>
          <a:custGeom>
            <a:avLst/>
            <a:gdLst/>
            <a:ahLst/>
            <a:cxnLst/>
            <a:rect l="l" t="t" r="r" b="b"/>
            <a:pathLst>
              <a:path w="836295" h="300354">
                <a:moveTo>
                  <a:pt x="836218" y="0"/>
                </a:moveTo>
                <a:lnTo>
                  <a:pt x="0" y="0"/>
                </a:lnTo>
                <a:lnTo>
                  <a:pt x="0" y="300189"/>
                </a:lnTo>
                <a:lnTo>
                  <a:pt x="836218" y="300189"/>
                </a:lnTo>
                <a:lnTo>
                  <a:pt x="836218" y="0"/>
                </a:lnTo>
                <a:close/>
              </a:path>
            </a:pathLst>
          </a:custGeom>
          <a:solidFill>
            <a:srgbClr val="FFFFFF"/>
          </a:solidFill>
        </p:spPr>
        <p:txBody>
          <a:bodyPr wrap="square" lIns="0" tIns="0" rIns="0" bIns="0" rtlCol="0"/>
          <a:lstStyle/>
          <a:p>
            <a:pPr defTabSz="932871"/>
            <a:endParaRPr sz="1836"/>
          </a:p>
        </p:txBody>
      </p:sp>
      <p:sp>
        <p:nvSpPr>
          <p:cNvPr id="52" name="object 52"/>
          <p:cNvSpPr/>
          <p:nvPr/>
        </p:nvSpPr>
        <p:spPr>
          <a:xfrm>
            <a:off x="5294574" y="9840046"/>
            <a:ext cx="853179" cy="306419"/>
          </a:xfrm>
          <a:custGeom>
            <a:avLst/>
            <a:gdLst/>
            <a:ahLst/>
            <a:cxnLst/>
            <a:rect l="l" t="t" r="r" b="b"/>
            <a:pathLst>
              <a:path w="836295" h="300354">
                <a:moveTo>
                  <a:pt x="836218" y="300189"/>
                </a:moveTo>
                <a:lnTo>
                  <a:pt x="0" y="300189"/>
                </a:lnTo>
                <a:lnTo>
                  <a:pt x="0" y="0"/>
                </a:lnTo>
                <a:lnTo>
                  <a:pt x="836218" y="0"/>
                </a:lnTo>
                <a:lnTo>
                  <a:pt x="836218" y="300189"/>
                </a:lnTo>
                <a:close/>
              </a:path>
            </a:pathLst>
          </a:custGeom>
          <a:ln w="12700">
            <a:solidFill>
              <a:srgbClr val="231F20"/>
            </a:solidFill>
          </a:ln>
        </p:spPr>
        <p:txBody>
          <a:bodyPr wrap="square" lIns="0" tIns="0" rIns="0" bIns="0" rtlCol="0"/>
          <a:lstStyle/>
          <a:p>
            <a:pPr defTabSz="932871"/>
            <a:endParaRPr sz="1836"/>
          </a:p>
        </p:txBody>
      </p:sp>
      <p:sp>
        <p:nvSpPr>
          <p:cNvPr id="53" name="object 53"/>
          <p:cNvSpPr/>
          <p:nvPr/>
        </p:nvSpPr>
        <p:spPr>
          <a:xfrm>
            <a:off x="4296166" y="9842741"/>
            <a:ext cx="853179" cy="306419"/>
          </a:xfrm>
          <a:custGeom>
            <a:avLst/>
            <a:gdLst/>
            <a:ahLst/>
            <a:cxnLst/>
            <a:rect l="l" t="t" r="r" b="b"/>
            <a:pathLst>
              <a:path w="836295" h="300354">
                <a:moveTo>
                  <a:pt x="836206" y="0"/>
                </a:moveTo>
                <a:lnTo>
                  <a:pt x="0" y="0"/>
                </a:lnTo>
                <a:lnTo>
                  <a:pt x="0" y="300240"/>
                </a:lnTo>
                <a:lnTo>
                  <a:pt x="836206" y="300240"/>
                </a:lnTo>
                <a:lnTo>
                  <a:pt x="836206" y="0"/>
                </a:lnTo>
                <a:close/>
              </a:path>
            </a:pathLst>
          </a:custGeom>
          <a:solidFill>
            <a:srgbClr val="FFFFFF"/>
          </a:solidFill>
        </p:spPr>
        <p:txBody>
          <a:bodyPr wrap="square" lIns="0" tIns="0" rIns="0" bIns="0" rtlCol="0"/>
          <a:lstStyle/>
          <a:p>
            <a:pPr defTabSz="932871"/>
            <a:endParaRPr sz="1836"/>
          </a:p>
        </p:txBody>
      </p:sp>
      <p:sp>
        <p:nvSpPr>
          <p:cNvPr id="54" name="object 54"/>
          <p:cNvSpPr/>
          <p:nvPr/>
        </p:nvSpPr>
        <p:spPr>
          <a:xfrm>
            <a:off x="4296166" y="9842741"/>
            <a:ext cx="853179" cy="306419"/>
          </a:xfrm>
          <a:custGeom>
            <a:avLst/>
            <a:gdLst/>
            <a:ahLst/>
            <a:cxnLst/>
            <a:rect l="l" t="t" r="r" b="b"/>
            <a:pathLst>
              <a:path w="836295" h="300354">
                <a:moveTo>
                  <a:pt x="836206" y="300240"/>
                </a:moveTo>
                <a:lnTo>
                  <a:pt x="0" y="300240"/>
                </a:lnTo>
                <a:lnTo>
                  <a:pt x="0" y="0"/>
                </a:lnTo>
                <a:lnTo>
                  <a:pt x="836206" y="0"/>
                </a:lnTo>
                <a:lnTo>
                  <a:pt x="836206" y="300240"/>
                </a:lnTo>
                <a:close/>
              </a:path>
            </a:pathLst>
          </a:custGeom>
          <a:ln w="12700">
            <a:solidFill>
              <a:srgbClr val="231F20"/>
            </a:solidFill>
          </a:ln>
        </p:spPr>
        <p:txBody>
          <a:bodyPr wrap="square" lIns="0" tIns="0" rIns="0" bIns="0" rtlCol="0"/>
          <a:lstStyle/>
          <a:p>
            <a:pPr defTabSz="932871"/>
            <a:endParaRPr sz="1836"/>
          </a:p>
        </p:txBody>
      </p:sp>
      <p:sp>
        <p:nvSpPr>
          <p:cNvPr id="55" name="object 55"/>
          <p:cNvSpPr txBox="1"/>
          <p:nvPr/>
        </p:nvSpPr>
        <p:spPr>
          <a:xfrm>
            <a:off x="603850" y="1214157"/>
            <a:ext cx="2617195" cy="170049"/>
          </a:xfrm>
          <a:prstGeom prst="rect">
            <a:avLst/>
          </a:prstGeom>
        </p:spPr>
        <p:txBody>
          <a:bodyPr vert="horz" wrap="square" lIns="0" tIns="12956" rIns="0" bIns="0" rtlCol="0">
            <a:spAutoFit/>
          </a:bodyPr>
          <a:lstStyle/>
          <a:p>
            <a:pPr marL="12957" defTabSz="932871">
              <a:spcBef>
                <a:spcPts val="102"/>
              </a:spcBef>
            </a:pPr>
            <a:r>
              <a:rPr lang="ja-JP" altLang="en-US" sz="1020" spc="-5" dirty="0">
                <a:solidFill>
                  <a:srgbClr val="231F20"/>
                </a:solidFill>
                <a:latin typeface="小塚ゴシック Pro R"/>
                <a:cs typeface="小塚ゴシック Pro R"/>
              </a:rPr>
              <a:t>裏面</a:t>
            </a:r>
            <a:r>
              <a:rPr sz="1020" spc="-5" dirty="0" err="1">
                <a:solidFill>
                  <a:srgbClr val="231F20"/>
                </a:solidFill>
                <a:latin typeface="小塚ゴシック Pro R"/>
                <a:cs typeface="小塚ゴシック Pro R"/>
              </a:rPr>
              <a:t>の同意条項に同意のうえ、申込します</a:t>
            </a:r>
            <a:r>
              <a:rPr sz="1020" spc="-5" dirty="0">
                <a:solidFill>
                  <a:srgbClr val="231F20"/>
                </a:solidFill>
                <a:latin typeface="小塚ゴシック Pro R"/>
                <a:cs typeface="小塚ゴシック Pro R"/>
              </a:rPr>
              <a:t>。</a:t>
            </a:r>
            <a:endParaRPr sz="1020" dirty="0">
              <a:latin typeface="小塚ゴシック Pro R"/>
              <a:cs typeface="小塚ゴシック Pro R"/>
            </a:endParaRPr>
          </a:p>
        </p:txBody>
      </p:sp>
      <p:sp>
        <p:nvSpPr>
          <p:cNvPr id="57" name="object 57"/>
          <p:cNvSpPr/>
          <p:nvPr/>
        </p:nvSpPr>
        <p:spPr>
          <a:xfrm>
            <a:off x="964399" y="5348356"/>
            <a:ext cx="6165309" cy="727503"/>
          </a:xfrm>
          <a:custGeom>
            <a:avLst/>
            <a:gdLst/>
            <a:ahLst/>
            <a:cxnLst/>
            <a:rect l="l" t="t" r="r" b="b"/>
            <a:pathLst>
              <a:path w="6043295" h="713104">
                <a:moveTo>
                  <a:pt x="6043129" y="327304"/>
                </a:moveTo>
                <a:lnTo>
                  <a:pt x="0" y="327304"/>
                </a:lnTo>
                <a:lnTo>
                  <a:pt x="0" y="0"/>
                </a:lnTo>
                <a:lnTo>
                  <a:pt x="6043129" y="0"/>
                </a:lnTo>
                <a:lnTo>
                  <a:pt x="6043129" y="327304"/>
                </a:lnTo>
                <a:close/>
              </a:path>
              <a:path w="6043295" h="713104">
                <a:moveTo>
                  <a:pt x="6043129" y="712939"/>
                </a:moveTo>
                <a:lnTo>
                  <a:pt x="0" y="712939"/>
                </a:lnTo>
                <a:lnTo>
                  <a:pt x="0" y="385635"/>
                </a:lnTo>
                <a:lnTo>
                  <a:pt x="6043129" y="385635"/>
                </a:lnTo>
                <a:lnTo>
                  <a:pt x="6043129" y="712939"/>
                </a:lnTo>
                <a:close/>
              </a:path>
            </a:pathLst>
          </a:custGeom>
          <a:ln w="12700">
            <a:solidFill>
              <a:srgbClr val="231F20"/>
            </a:solidFill>
          </a:ln>
        </p:spPr>
        <p:txBody>
          <a:bodyPr wrap="square" lIns="0" tIns="0" rIns="0" bIns="0" rtlCol="0"/>
          <a:lstStyle/>
          <a:p>
            <a:pPr defTabSz="932871"/>
            <a:endParaRPr sz="1836"/>
          </a:p>
        </p:txBody>
      </p:sp>
      <p:sp>
        <p:nvSpPr>
          <p:cNvPr id="58" name="object 58"/>
          <p:cNvSpPr/>
          <p:nvPr/>
        </p:nvSpPr>
        <p:spPr>
          <a:xfrm>
            <a:off x="638351" y="7742792"/>
            <a:ext cx="274028" cy="520200"/>
          </a:xfrm>
          <a:custGeom>
            <a:avLst/>
            <a:gdLst/>
            <a:ahLst/>
            <a:cxnLst/>
            <a:rect l="l" t="t" r="r" b="b"/>
            <a:pathLst>
              <a:path w="268605" h="509904">
                <a:moveTo>
                  <a:pt x="268592" y="0"/>
                </a:moveTo>
                <a:lnTo>
                  <a:pt x="0" y="0"/>
                </a:lnTo>
                <a:lnTo>
                  <a:pt x="0" y="509308"/>
                </a:lnTo>
                <a:lnTo>
                  <a:pt x="268592" y="509308"/>
                </a:lnTo>
                <a:lnTo>
                  <a:pt x="268592" y="0"/>
                </a:lnTo>
                <a:close/>
              </a:path>
            </a:pathLst>
          </a:custGeom>
          <a:solidFill>
            <a:srgbClr val="231F20"/>
          </a:solidFill>
        </p:spPr>
        <p:txBody>
          <a:bodyPr wrap="square" lIns="0" tIns="0" rIns="0" bIns="0" rtlCol="0"/>
          <a:lstStyle/>
          <a:p>
            <a:pPr defTabSz="932871"/>
            <a:endParaRPr sz="1836"/>
          </a:p>
        </p:txBody>
      </p:sp>
      <p:sp>
        <p:nvSpPr>
          <p:cNvPr id="59" name="object 59"/>
          <p:cNvSpPr/>
          <p:nvPr/>
        </p:nvSpPr>
        <p:spPr>
          <a:xfrm>
            <a:off x="638364" y="7742792"/>
            <a:ext cx="274028" cy="520200"/>
          </a:xfrm>
          <a:custGeom>
            <a:avLst/>
            <a:gdLst/>
            <a:ahLst/>
            <a:cxnLst/>
            <a:rect l="l" t="t" r="r" b="b"/>
            <a:pathLst>
              <a:path w="268605" h="509904">
                <a:moveTo>
                  <a:pt x="268592" y="509308"/>
                </a:moveTo>
                <a:lnTo>
                  <a:pt x="0" y="509308"/>
                </a:lnTo>
                <a:lnTo>
                  <a:pt x="0" y="0"/>
                </a:lnTo>
                <a:lnTo>
                  <a:pt x="268592" y="0"/>
                </a:lnTo>
                <a:lnTo>
                  <a:pt x="268592" y="509308"/>
                </a:lnTo>
                <a:close/>
              </a:path>
            </a:pathLst>
          </a:custGeom>
          <a:ln w="12700">
            <a:solidFill>
              <a:srgbClr val="231F20"/>
            </a:solidFill>
          </a:ln>
        </p:spPr>
        <p:txBody>
          <a:bodyPr wrap="square" lIns="0" tIns="0" rIns="0" bIns="0" rtlCol="0"/>
          <a:lstStyle/>
          <a:p>
            <a:pPr defTabSz="932871"/>
            <a:endParaRPr sz="1836"/>
          </a:p>
        </p:txBody>
      </p:sp>
      <p:sp>
        <p:nvSpPr>
          <p:cNvPr id="60" name="object 60"/>
          <p:cNvSpPr txBox="1"/>
          <p:nvPr/>
        </p:nvSpPr>
        <p:spPr>
          <a:xfrm>
            <a:off x="951435" y="6142479"/>
            <a:ext cx="5384685" cy="507880"/>
          </a:xfrm>
          <a:prstGeom prst="rect">
            <a:avLst/>
          </a:prstGeom>
        </p:spPr>
        <p:txBody>
          <a:bodyPr vert="horz" wrap="square" lIns="0" tIns="44700" rIns="0" bIns="0" rtlCol="0">
            <a:spAutoFit/>
          </a:bodyPr>
          <a:lstStyle/>
          <a:p>
            <a:pPr marL="12957" defTabSz="932871">
              <a:spcBef>
                <a:spcPts val="352"/>
              </a:spcBef>
            </a:pPr>
            <a:r>
              <a:rPr sz="816" spc="26" dirty="0">
                <a:solidFill>
                  <a:srgbClr val="231F20"/>
                </a:solidFill>
                <a:latin typeface="小塚ゴシック Pro R"/>
                <a:cs typeface="小塚ゴシック Pro R"/>
              </a:rPr>
              <a:t>※受講証については講座開催日の  </a:t>
            </a:r>
            <a:r>
              <a:rPr sz="816" dirty="0">
                <a:solidFill>
                  <a:srgbClr val="231F20"/>
                </a:solidFill>
                <a:latin typeface="小塚ゴシック Pro R"/>
                <a:cs typeface="小塚ゴシック Pro R"/>
              </a:rPr>
              <a:t>1</a:t>
            </a:r>
            <a:r>
              <a:rPr sz="816" spc="-5" dirty="0">
                <a:solidFill>
                  <a:srgbClr val="231F20"/>
                </a:solidFill>
                <a:latin typeface="小塚ゴシック Pro R"/>
                <a:cs typeface="小塚ゴシック Pro R"/>
              </a:rPr>
              <a:t>  週間前を目安に記載のメールアドレスにお送り致します。</a:t>
            </a:r>
            <a:endParaRPr sz="816">
              <a:latin typeface="小塚ゴシック Pro R"/>
              <a:cs typeface="小塚ゴシック Pro R"/>
            </a:endParaRPr>
          </a:p>
          <a:p>
            <a:pPr marL="121144" defTabSz="932871">
              <a:spcBef>
                <a:spcPts val="255"/>
              </a:spcBef>
            </a:pPr>
            <a:r>
              <a:rPr sz="816" spc="56" dirty="0">
                <a:solidFill>
                  <a:srgbClr val="231F20"/>
                </a:solidFill>
                <a:latin typeface="小塚ゴシック Pro R"/>
                <a:cs typeface="小塚ゴシック Pro R"/>
              </a:rPr>
              <a:t>記載のない場合は  </a:t>
            </a:r>
            <a:r>
              <a:rPr sz="816" dirty="0">
                <a:solidFill>
                  <a:srgbClr val="231F20"/>
                </a:solidFill>
                <a:latin typeface="小塚ゴシック Pro R"/>
                <a:cs typeface="小塚ゴシック Pro R"/>
              </a:rPr>
              <a:t>FAX</a:t>
            </a:r>
            <a:r>
              <a:rPr sz="816" spc="-5" dirty="0">
                <a:solidFill>
                  <a:srgbClr val="231F20"/>
                </a:solidFill>
                <a:latin typeface="小塚ゴシック Pro R"/>
                <a:cs typeface="小塚ゴシック Pro R"/>
              </a:rPr>
              <a:t>  にて、いずれの記載もない場合、もしくは記載内容が不明瞭な場合は郵送致します。</a:t>
            </a:r>
            <a:endParaRPr sz="816">
              <a:latin typeface="小塚ゴシック Pro R"/>
              <a:cs typeface="小塚ゴシック Pro R"/>
            </a:endParaRPr>
          </a:p>
          <a:p>
            <a:pPr marL="12957" defTabSz="932871">
              <a:spcBef>
                <a:spcPts val="255"/>
              </a:spcBef>
            </a:pPr>
            <a:r>
              <a:rPr sz="816" spc="-5" dirty="0">
                <a:solidFill>
                  <a:srgbClr val="231F20"/>
                </a:solidFill>
                <a:latin typeface="小塚ゴシック Pro R"/>
                <a:cs typeface="小塚ゴシック Pro R"/>
              </a:rPr>
              <a:t>※アンダーバーやハイフンなどのまぎらわしい文字や記号は、マス下にフリガナをご記入下さい。</a:t>
            </a:r>
            <a:endParaRPr sz="816">
              <a:latin typeface="小塚ゴシック Pro R"/>
              <a:cs typeface="小塚ゴシック Pro R"/>
            </a:endParaRPr>
          </a:p>
        </p:txBody>
      </p:sp>
      <p:sp>
        <p:nvSpPr>
          <p:cNvPr id="61" name="object 61"/>
          <p:cNvSpPr txBox="1"/>
          <p:nvPr/>
        </p:nvSpPr>
        <p:spPr>
          <a:xfrm>
            <a:off x="2746734" y="1538747"/>
            <a:ext cx="243581" cy="156045"/>
          </a:xfrm>
          <a:prstGeom prst="rect">
            <a:avLst/>
          </a:prstGeom>
        </p:spPr>
        <p:txBody>
          <a:bodyPr vert="horz" wrap="square" lIns="0" tIns="11661" rIns="0" bIns="0" rtlCol="0">
            <a:spAutoFit/>
          </a:bodyPr>
          <a:lstStyle/>
          <a:p>
            <a:pPr marL="12957" marR="5183" defTabSz="932871">
              <a:lnSpc>
                <a:spcPct val="126299"/>
              </a:lnSpc>
              <a:spcBef>
                <a:spcPts val="92"/>
              </a:spcBef>
            </a:pPr>
            <a:r>
              <a:rPr sz="816" spc="-26" dirty="0">
                <a:solidFill>
                  <a:srgbClr val="231F20"/>
                </a:solidFill>
                <a:latin typeface="小塚ゴシック Pro R"/>
                <a:cs typeface="小塚ゴシック Pro R"/>
              </a:rPr>
              <a:t>県</a:t>
            </a:r>
            <a:endParaRPr sz="816" dirty="0">
              <a:latin typeface="小塚ゴシック Pro R"/>
              <a:cs typeface="小塚ゴシック Pro R"/>
            </a:endParaRPr>
          </a:p>
        </p:txBody>
      </p:sp>
      <p:sp>
        <p:nvSpPr>
          <p:cNvPr id="62" name="object 62"/>
          <p:cNvSpPr txBox="1"/>
          <p:nvPr/>
        </p:nvSpPr>
        <p:spPr>
          <a:xfrm>
            <a:off x="4770856" y="1486944"/>
            <a:ext cx="121790" cy="146398"/>
          </a:xfrm>
          <a:prstGeom prst="rect">
            <a:avLst/>
          </a:prstGeom>
        </p:spPr>
        <p:txBody>
          <a:bodyPr vert="horz" wrap="square" lIns="0" tIns="18139" rIns="0" bIns="0" rtlCol="0">
            <a:spAutoFit/>
          </a:bodyPr>
          <a:lstStyle/>
          <a:p>
            <a:pPr defTabSz="932871">
              <a:spcBef>
                <a:spcPts val="143"/>
              </a:spcBef>
            </a:pPr>
            <a:r>
              <a:rPr sz="816" spc="36" dirty="0">
                <a:solidFill>
                  <a:srgbClr val="231F20"/>
                </a:solidFill>
                <a:latin typeface="小塚ゴシック Pro R"/>
                <a:cs typeface="小塚ゴシック Pro R"/>
              </a:rPr>
              <a:t>月</a:t>
            </a:r>
            <a:endParaRPr sz="816">
              <a:latin typeface="小塚ゴシック Pro R"/>
              <a:cs typeface="小塚ゴシック Pro R"/>
            </a:endParaRPr>
          </a:p>
        </p:txBody>
      </p:sp>
      <p:sp>
        <p:nvSpPr>
          <p:cNvPr id="63" name="object 63"/>
          <p:cNvSpPr txBox="1"/>
          <p:nvPr/>
        </p:nvSpPr>
        <p:spPr>
          <a:xfrm>
            <a:off x="5381448" y="1486944"/>
            <a:ext cx="332332" cy="146398"/>
          </a:xfrm>
          <a:prstGeom prst="rect">
            <a:avLst/>
          </a:prstGeom>
        </p:spPr>
        <p:txBody>
          <a:bodyPr vert="horz" wrap="square" lIns="0" tIns="18139" rIns="0" bIns="0" rtlCol="0">
            <a:spAutoFit/>
          </a:bodyPr>
          <a:lstStyle/>
          <a:p>
            <a:pPr defTabSz="932871">
              <a:spcBef>
                <a:spcPts val="143"/>
              </a:spcBef>
            </a:pPr>
            <a:r>
              <a:rPr sz="816" spc="143" dirty="0">
                <a:solidFill>
                  <a:srgbClr val="231F20"/>
                </a:solidFill>
                <a:latin typeface="小塚ゴシック Pro R"/>
                <a:cs typeface="小塚ゴシック Pro R"/>
              </a:rPr>
              <a:t>日  </a:t>
            </a:r>
            <a:r>
              <a:rPr sz="816" spc="-51" dirty="0">
                <a:solidFill>
                  <a:srgbClr val="231F20"/>
                </a:solidFill>
                <a:latin typeface="小塚ゴシック Pro R"/>
                <a:cs typeface="小塚ゴシック Pro R"/>
              </a:rPr>
              <a:t>～</a:t>
            </a:r>
            <a:endParaRPr sz="816">
              <a:latin typeface="小塚ゴシック Pro R"/>
              <a:cs typeface="小塚ゴシック Pro R"/>
            </a:endParaRPr>
          </a:p>
        </p:txBody>
      </p:sp>
      <p:sp>
        <p:nvSpPr>
          <p:cNvPr id="64" name="object 64"/>
          <p:cNvSpPr txBox="1"/>
          <p:nvPr/>
        </p:nvSpPr>
        <p:spPr>
          <a:xfrm>
            <a:off x="6263088" y="1486944"/>
            <a:ext cx="121790" cy="146398"/>
          </a:xfrm>
          <a:prstGeom prst="rect">
            <a:avLst/>
          </a:prstGeom>
        </p:spPr>
        <p:txBody>
          <a:bodyPr vert="horz" wrap="square" lIns="0" tIns="18139" rIns="0" bIns="0" rtlCol="0">
            <a:spAutoFit/>
          </a:bodyPr>
          <a:lstStyle/>
          <a:p>
            <a:pPr defTabSz="932871">
              <a:spcBef>
                <a:spcPts val="143"/>
              </a:spcBef>
            </a:pPr>
            <a:r>
              <a:rPr sz="816" spc="36" dirty="0">
                <a:solidFill>
                  <a:srgbClr val="231F20"/>
                </a:solidFill>
                <a:latin typeface="小塚ゴシック Pro R"/>
                <a:cs typeface="小塚ゴシック Pro R"/>
              </a:rPr>
              <a:t>月</a:t>
            </a:r>
            <a:endParaRPr sz="816">
              <a:latin typeface="小塚ゴシック Pro R"/>
              <a:cs typeface="小塚ゴシック Pro R"/>
            </a:endParaRPr>
          </a:p>
        </p:txBody>
      </p:sp>
      <p:sp>
        <p:nvSpPr>
          <p:cNvPr id="65" name="object 65"/>
          <p:cNvSpPr txBox="1"/>
          <p:nvPr/>
        </p:nvSpPr>
        <p:spPr>
          <a:xfrm>
            <a:off x="6873691" y="1486944"/>
            <a:ext cx="121790" cy="146398"/>
          </a:xfrm>
          <a:prstGeom prst="rect">
            <a:avLst/>
          </a:prstGeom>
        </p:spPr>
        <p:txBody>
          <a:bodyPr vert="horz" wrap="square" lIns="0" tIns="18139" rIns="0" bIns="0" rtlCol="0">
            <a:spAutoFit/>
          </a:bodyPr>
          <a:lstStyle/>
          <a:p>
            <a:pPr defTabSz="932871">
              <a:spcBef>
                <a:spcPts val="143"/>
              </a:spcBef>
            </a:pPr>
            <a:r>
              <a:rPr sz="816" spc="36" dirty="0">
                <a:solidFill>
                  <a:srgbClr val="231F20"/>
                </a:solidFill>
                <a:latin typeface="小塚ゴシック Pro R"/>
                <a:cs typeface="小塚ゴシック Pro R"/>
              </a:rPr>
              <a:t>日</a:t>
            </a:r>
            <a:endParaRPr sz="816">
              <a:latin typeface="小塚ゴシック Pro R"/>
              <a:cs typeface="小塚ゴシック Pro R"/>
            </a:endParaRPr>
          </a:p>
        </p:txBody>
      </p:sp>
      <p:sp>
        <p:nvSpPr>
          <p:cNvPr id="66" name="object 66"/>
          <p:cNvSpPr txBox="1"/>
          <p:nvPr/>
        </p:nvSpPr>
        <p:spPr>
          <a:xfrm>
            <a:off x="740851" y="7809976"/>
            <a:ext cx="97271" cy="352414"/>
          </a:xfrm>
          <a:prstGeom prst="rect">
            <a:avLst/>
          </a:prstGeom>
        </p:spPr>
        <p:txBody>
          <a:bodyPr vert="eaVert" wrap="square" lIns="0" tIns="0" rIns="0" bIns="0" rtlCol="0">
            <a:spAutoFit/>
          </a:bodyPr>
          <a:lstStyle/>
          <a:p>
            <a:pPr marL="12957" defTabSz="932871">
              <a:lnSpc>
                <a:spcPct val="70000"/>
              </a:lnSpc>
            </a:pPr>
            <a:r>
              <a:rPr sz="816" b="1" dirty="0">
                <a:solidFill>
                  <a:srgbClr val="FFFFFF"/>
                </a:solidFill>
                <a:latin typeface="小塚ゴシック Pro B"/>
                <a:cs typeface="小塚ゴシック Pro B"/>
              </a:rPr>
              <a:t>請求書</a:t>
            </a:r>
            <a:endParaRPr sz="816" dirty="0">
              <a:latin typeface="小塚ゴシック Pro B"/>
              <a:cs typeface="小塚ゴシック Pro B"/>
            </a:endParaRPr>
          </a:p>
        </p:txBody>
      </p:sp>
      <p:sp>
        <p:nvSpPr>
          <p:cNvPr id="70" name="object 70"/>
          <p:cNvSpPr/>
          <p:nvPr/>
        </p:nvSpPr>
        <p:spPr>
          <a:xfrm>
            <a:off x="631420" y="5339662"/>
            <a:ext cx="274028" cy="736572"/>
          </a:xfrm>
          <a:custGeom>
            <a:avLst/>
            <a:gdLst/>
            <a:ahLst/>
            <a:cxnLst/>
            <a:rect l="l" t="t" r="r" b="b"/>
            <a:pathLst>
              <a:path w="268605" h="721995">
                <a:moveTo>
                  <a:pt x="268566" y="0"/>
                </a:moveTo>
                <a:lnTo>
                  <a:pt x="0" y="0"/>
                </a:lnTo>
                <a:lnTo>
                  <a:pt x="0" y="721461"/>
                </a:lnTo>
                <a:lnTo>
                  <a:pt x="268566" y="721461"/>
                </a:lnTo>
                <a:lnTo>
                  <a:pt x="268566" y="0"/>
                </a:lnTo>
                <a:close/>
              </a:path>
            </a:pathLst>
          </a:custGeom>
          <a:solidFill>
            <a:srgbClr val="231F20"/>
          </a:solidFill>
        </p:spPr>
        <p:txBody>
          <a:bodyPr wrap="square" lIns="0" tIns="0" rIns="0" bIns="0" rtlCol="0"/>
          <a:lstStyle/>
          <a:p>
            <a:pPr defTabSz="932871"/>
            <a:endParaRPr sz="1836"/>
          </a:p>
        </p:txBody>
      </p:sp>
      <p:sp>
        <p:nvSpPr>
          <p:cNvPr id="71" name="object 71"/>
          <p:cNvSpPr/>
          <p:nvPr/>
        </p:nvSpPr>
        <p:spPr>
          <a:xfrm>
            <a:off x="631432" y="5339662"/>
            <a:ext cx="274028" cy="736572"/>
          </a:xfrm>
          <a:custGeom>
            <a:avLst/>
            <a:gdLst/>
            <a:ahLst/>
            <a:cxnLst/>
            <a:rect l="l" t="t" r="r" b="b"/>
            <a:pathLst>
              <a:path w="268605" h="721995">
                <a:moveTo>
                  <a:pt x="268566" y="721461"/>
                </a:moveTo>
                <a:lnTo>
                  <a:pt x="0" y="721461"/>
                </a:lnTo>
                <a:lnTo>
                  <a:pt x="0" y="0"/>
                </a:lnTo>
                <a:lnTo>
                  <a:pt x="268566" y="0"/>
                </a:lnTo>
                <a:lnTo>
                  <a:pt x="268566" y="721461"/>
                </a:lnTo>
                <a:close/>
              </a:path>
            </a:pathLst>
          </a:custGeom>
          <a:ln w="12700">
            <a:solidFill>
              <a:srgbClr val="231F20"/>
            </a:solidFill>
          </a:ln>
        </p:spPr>
        <p:txBody>
          <a:bodyPr wrap="square" lIns="0" tIns="0" rIns="0" bIns="0" rtlCol="0"/>
          <a:lstStyle/>
          <a:p>
            <a:pPr defTabSz="932871"/>
            <a:endParaRPr sz="1836"/>
          </a:p>
        </p:txBody>
      </p:sp>
      <p:sp>
        <p:nvSpPr>
          <p:cNvPr id="73" name="object 73"/>
          <p:cNvSpPr txBox="1"/>
          <p:nvPr/>
        </p:nvSpPr>
        <p:spPr>
          <a:xfrm>
            <a:off x="745121" y="7242480"/>
            <a:ext cx="97271" cy="352414"/>
          </a:xfrm>
          <a:prstGeom prst="rect">
            <a:avLst/>
          </a:prstGeom>
        </p:spPr>
        <p:txBody>
          <a:bodyPr vert="eaVert" wrap="square" lIns="0" tIns="0" rIns="0" bIns="0" rtlCol="0">
            <a:spAutoFit/>
          </a:bodyPr>
          <a:lstStyle/>
          <a:p>
            <a:pPr marL="12957" defTabSz="932871">
              <a:lnSpc>
                <a:spcPct val="70000"/>
              </a:lnSpc>
            </a:pPr>
            <a:r>
              <a:rPr sz="816" b="1" dirty="0">
                <a:solidFill>
                  <a:srgbClr val="FFFFFF"/>
                </a:solidFill>
                <a:latin typeface="小塚ゴシック Pro B"/>
                <a:cs typeface="小塚ゴシック Pro B"/>
              </a:rPr>
              <a:t>ＴＥＬ</a:t>
            </a:r>
            <a:endParaRPr sz="816">
              <a:latin typeface="小塚ゴシック Pro B"/>
              <a:cs typeface="小塚ゴシック Pro B"/>
            </a:endParaRPr>
          </a:p>
        </p:txBody>
      </p:sp>
      <p:sp>
        <p:nvSpPr>
          <p:cNvPr id="74" name="object 74"/>
          <p:cNvSpPr txBox="1"/>
          <p:nvPr/>
        </p:nvSpPr>
        <p:spPr>
          <a:xfrm>
            <a:off x="661031" y="1447294"/>
            <a:ext cx="207173" cy="243581"/>
          </a:xfrm>
          <a:prstGeom prst="rect">
            <a:avLst/>
          </a:prstGeom>
        </p:spPr>
        <p:txBody>
          <a:bodyPr vert="eaVert" wrap="square" lIns="0" tIns="0" rIns="0" bIns="0" rtlCol="0">
            <a:spAutoFit/>
          </a:bodyPr>
          <a:lstStyle/>
          <a:p>
            <a:pPr marL="12957" defTabSz="932871">
              <a:lnSpc>
                <a:spcPct val="65000"/>
              </a:lnSpc>
            </a:pPr>
            <a:r>
              <a:rPr sz="816" b="1" dirty="0">
                <a:solidFill>
                  <a:srgbClr val="FFFFFF"/>
                </a:solidFill>
                <a:latin typeface="小塚ゴシック Pro B"/>
                <a:cs typeface="小塚ゴシック Pro B"/>
              </a:rPr>
              <a:t>開催</a:t>
            </a:r>
            <a:endParaRPr sz="816" dirty="0">
              <a:latin typeface="小塚ゴシック Pro B"/>
              <a:cs typeface="小塚ゴシック Pro B"/>
            </a:endParaRPr>
          </a:p>
          <a:p>
            <a:pPr marL="12957" defTabSz="932871"/>
            <a:r>
              <a:rPr sz="816" b="1" dirty="0">
                <a:solidFill>
                  <a:srgbClr val="FFFFFF"/>
                </a:solidFill>
                <a:latin typeface="小塚ゴシック Pro B"/>
                <a:cs typeface="小塚ゴシック Pro B"/>
              </a:rPr>
              <a:t>地区</a:t>
            </a:r>
            <a:endParaRPr sz="816" dirty="0">
              <a:latin typeface="小塚ゴシック Pro B"/>
              <a:cs typeface="小塚ゴシック Pro B"/>
            </a:endParaRPr>
          </a:p>
        </p:txBody>
      </p:sp>
      <p:sp>
        <p:nvSpPr>
          <p:cNvPr id="75" name="object 75"/>
          <p:cNvSpPr txBox="1"/>
          <p:nvPr/>
        </p:nvSpPr>
        <p:spPr>
          <a:xfrm>
            <a:off x="745121" y="2406341"/>
            <a:ext cx="97271" cy="352414"/>
          </a:xfrm>
          <a:prstGeom prst="rect">
            <a:avLst/>
          </a:prstGeom>
        </p:spPr>
        <p:txBody>
          <a:bodyPr vert="eaVert" wrap="square" lIns="0" tIns="0" rIns="0" bIns="0" rtlCol="0">
            <a:spAutoFit/>
          </a:bodyPr>
          <a:lstStyle/>
          <a:p>
            <a:pPr marL="12957" defTabSz="932871">
              <a:lnSpc>
                <a:spcPct val="70000"/>
              </a:lnSpc>
            </a:pPr>
            <a:r>
              <a:rPr lang="ja-JP" altLang="en-US" sz="816" b="1" dirty="0">
                <a:solidFill>
                  <a:srgbClr val="FFFFFF"/>
                </a:solidFill>
                <a:latin typeface="小塚ゴシック Pro B"/>
                <a:cs typeface="小塚ゴシック Pro B"/>
              </a:rPr>
              <a:t>コｌス</a:t>
            </a:r>
            <a:endParaRPr lang="ja-JP" altLang="en-US" sz="816" dirty="0">
              <a:latin typeface="小塚ゴシック Pro B"/>
              <a:cs typeface="小塚ゴシック Pro B"/>
            </a:endParaRPr>
          </a:p>
        </p:txBody>
      </p:sp>
      <p:sp>
        <p:nvSpPr>
          <p:cNvPr id="76" name="object 76"/>
          <p:cNvSpPr txBox="1"/>
          <p:nvPr/>
        </p:nvSpPr>
        <p:spPr>
          <a:xfrm>
            <a:off x="706689" y="3717078"/>
            <a:ext cx="97271" cy="352414"/>
          </a:xfrm>
          <a:prstGeom prst="rect">
            <a:avLst/>
          </a:prstGeom>
        </p:spPr>
        <p:txBody>
          <a:bodyPr vert="eaVert" wrap="square" lIns="0" tIns="0" rIns="0" bIns="0" rtlCol="0">
            <a:spAutoFit/>
          </a:bodyPr>
          <a:lstStyle/>
          <a:p>
            <a:pPr marL="12957" defTabSz="932871">
              <a:lnSpc>
                <a:spcPct val="70000"/>
              </a:lnSpc>
            </a:pPr>
            <a:r>
              <a:rPr sz="816" b="1" dirty="0">
                <a:solidFill>
                  <a:srgbClr val="FFFFFF"/>
                </a:solidFill>
                <a:latin typeface="小塚ゴシック Pro B"/>
                <a:cs typeface="小塚ゴシック Pro B"/>
              </a:rPr>
              <a:t>企業名</a:t>
            </a:r>
            <a:endParaRPr sz="816" dirty="0">
              <a:latin typeface="小塚ゴシック Pro B"/>
              <a:cs typeface="小塚ゴシック Pro B"/>
            </a:endParaRPr>
          </a:p>
        </p:txBody>
      </p:sp>
      <p:graphicFrame>
        <p:nvGraphicFramePr>
          <p:cNvPr id="77" name="object 77"/>
          <p:cNvGraphicFramePr>
            <a:graphicFrameLocks noGrp="1"/>
          </p:cNvGraphicFramePr>
          <p:nvPr/>
        </p:nvGraphicFramePr>
        <p:xfrm>
          <a:off x="618476" y="4264214"/>
          <a:ext cx="6507357" cy="592755"/>
        </p:xfrm>
        <a:graphic>
          <a:graphicData uri="http://schemas.openxmlformats.org/drawingml/2006/table">
            <a:tbl>
              <a:tblPr firstRow="1" bandRow="1">
                <a:tableStyleId>{2D5ABB26-0587-4C30-8999-92F81FD0307C}</a:tableStyleId>
              </a:tblPr>
              <a:tblGrid>
                <a:gridCol w="287632">
                  <a:extLst>
                    <a:ext uri="{9D8B030D-6E8A-4147-A177-3AD203B41FA5}">
                      <a16:colId xmlns:a16="http://schemas.microsoft.com/office/drawing/2014/main" val="20000"/>
                    </a:ext>
                  </a:extLst>
                </a:gridCol>
                <a:gridCol w="1449174">
                  <a:extLst>
                    <a:ext uri="{9D8B030D-6E8A-4147-A177-3AD203B41FA5}">
                      <a16:colId xmlns:a16="http://schemas.microsoft.com/office/drawing/2014/main" val="20001"/>
                    </a:ext>
                  </a:extLst>
                </a:gridCol>
                <a:gridCol w="1572261">
                  <a:extLst>
                    <a:ext uri="{9D8B030D-6E8A-4147-A177-3AD203B41FA5}">
                      <a16:colId xmlns:a16="http://schemas.microsoft.com/office/drawing/2014/main" val="20002"/>
                    </a:ext>
                  </a:extLst>
                </a:gridCol>
                <a:gridCol w="185277">
                  <a:extLst>
                    <a:ext uri="{9D8B030D-6E8A-4147-A177-3AD203B41FA5}">
                      <a16:colId xmlns:a16="http://schemas.microsoft.com/office/drawing/2014/main" val="20003"/>
                    </a:ext>
                  </a:extLst>
                </a:gridCol>
                <a:gridCol w="1564487">
                  <a:extLst>
                    <a:ext uri="{9D8B030D-6E8A-4147-A177-3AD203B41FA5}">
                      <a16:colId xmlns:a16="http://schemas.microsoft.com/office/drawing/2014/main" val="20004"/>
                    </a:ext>
                  </a:extLst>
                </a:gridCol>
                <a:gridCol w="183332">
                  <a:extLst>
                    <a:ext uri="{9D8B030D-6E8A-4147-A177-3AD203B41FA5}">
                      <a16:colId xmlns:a16="http://schemas.microsoft.com/office/drawing/2014/main" val="20005"/>
                    </a:ext>
                  </a:extLst>
                </a:gridCol>
                <a:gridCol w="1265194">
                  <a:extLst>
                    <a:ext uri="{9D8B030D-6E8A-4147-A177-3AD203B41FA5}">
                      <a16:colId xmlns:a16="http://schemas.microsoft.com/office/drawing/2014/main" val="20006"/>
                    </a:ext>
                  </a:extLst>
                </a:gridCol>
              </a:tblGrid>
              <a:tr h="215076">
                <a:tc rowSpan="2">
                  <a:txBody>
                    <a:bodyPr/>
                    <a:lstStyle/>
                    <a:p>
                      <a:pPr marL="118110">
                        <a:lnSpc>
                          <a:spcPct val="100000"/>
                        </a:lnSpc>
                        <a:spcBef>
                          <a:spcPts val="260"/>
                        </a:spcBef>
                      </a:pPr>
                      <a:endParaRPr sz="800" dirty="0">
                        <a:latin typeface="小塚ゴシック Pro B"/>
                        <a:cs typeface="小塚ゴシック Pro B"/>
                      </a:endParaRPr>
                    </a:p>
                  </a:txBody>
                  <a:tcPr marL="0" marR="0" marT="33687" marB="0" vert="vert">
                    <a:lnT w="12700">
                      <a:solidFill>
                        <a:srgbClr val="231F20"/>
                      </a:solidFill>
                      <a:prstDash val="solid"/>
                    </a:lnT>
                    <a:lnB w="12700">
                      <a:solidFill>
                        <a:srgbClr val="231F20"/>
                      </a:solidFill>
                      <a:prstDash val="solid"/>
                    </a:lnB>
                    <a:solidFill>
                      <a:srgbClr val="231F20"/>
                    </a:solidFill>
                  </a:tcPr>
                </a:tc>
                <a:tc>
                  <a:txBody>
                    <a:bodyPr/>
                    <a:lstStyle/>
                    <a:p>
                      <a:pPr marL="15875">
                        <a:lnSpc>
                          <a:spcPct val="100000"/>
                        </a:lnSpc>
                        <a:spcBef>
                          <a:spcPts val="405"/>
                        </a:spcBef>
                      </a:pPr>
                      <a:r>
                        <a:rPr sz="800" spc="-20" dirty="0">
                          <a:solidFill>
                            <a:srgbClr val="231F20"/>
                          </a:solidFill>
                          <a:latin typeface="小塚ゴシック Pro R"/>
                          <a:cs typeface="小塚ゴシック Pro R"/>
                        </a:rPr>
                        <a:t>フリガナ</a:t>
                      </a:r>
                      <a:endParaRPr sz="800">
                        <a:latin typeface="小塚ゴシック Pro R"/>
                        <a:cs typeface="小塚ゴシック Pro R"/>
                      </a:endParaRPr>
                    </a:p>
                  </a:txBody>
                  <a:tcPr marL="0" marR="0" marT="52473" marB="0">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marL="12065">
                        <a:lnSpc>
                          <a:spcPct val="100000"/>
                        </a:lnSpc>
                        <a:spcBef>
                          <a:spcPts val="405"/>
                        </a:spcBef>
                      </a:pPr>
                      <a:r>
                        <a:rPr sz="800" spc="-15" dirty="0">
                          <a:solidFill>
                            <a:srgbClr val="231F20"/>
                          </a:solidFill>
                          <a:latin typeface="小塚ゴシック Pro R"/>
                          <a:cs typeface="小塚ゴシック Pro R"/>
                        </a:rPr>
                        <a:t>フリガナ</a:t>
                      </a:r>
                      <a:endParaRPr sz="800">
                        <a:latin typeface="小塚ゴシック Pro R"/>
                        <a:cs typeface="小塚ゴシック Pro R"/>
                      </a:endParaRPr>
                    </a:p>
                  </a:txBody>
                  <a:tcPr marL="0" marR="0" marT="52473" marB="0">
                    <a:lnL w="12700">
                      <a:solidFill>
                        <a:srgbClr val="231F20"/>
                      </a:solidFill>
                      <a:prstDash val="solid"/>
                    </a:lnL>
                    <a:lnT w="12700">
                      <a:solidFill>
                        <a:srgbClr val="231F20"/>
                      </a:solidFill>
                      <a:prstDash val="solid"/>
                    </a:lnT>
                    <a:lnB w="12700">
                      <a:solidFill>
                        <a:srgbClr val="231F20"/>
                      </a:solidFill>
                      <a:prstDash val="solid"/>
                    </a:lnB>
                  </a:tcPr>
                </a:tc>
                <a:tc rowSpan="2">
                  <a:txBody>
                    <a:bodyPr/>
                    <a:lstStyle/>
                    <a:p>
                      <a:pPr marL="171450">
                        <a:lnSpc>
                          <a:spcPct val="90000"/>
                        </a:lnSpc>
                      </a:pPr>
                      <a:endParaRPr sz="800" dirty="0">
                        <a:latin typeface="小塚ゴシック Pro B"/>
                        <a:cs typeface="小塚ゴシック Pro B"/>
                      </a:endParaRPr>
                    </a:p>
                  </a:txBody>
                  <a:tcPr marL="0" marR="0" marT="0" marB="0" vert="vert">
                    <a:lnT w="12700">
                      <a:solidFill>
                        <a:srgbClr val="231F20"/>
                      </a:solidFill>
                      <a:prstDash val="solid"/>
                    </a:lnT>
                    <a:lnB w="12700">
                      <a:solidFill>
                        <a:srgbClr val="231F20"/>
                      </a:solidFill>
                      <a:prstDash val="solid"/>
                    </a:lnB>
                    <a:solidFill>
                      <a:srgbClr val="231F20"/>
                    </a:solidFill>
                  </a:tcPr>
                </a:tc>
                <a:tc rowSpan="2">
                  <a:txBody>
                    <a:bodyPr/>
                    <a:lstStyle/>
                    <a:p>
                      <a:pPr>
                        <a:lnSpc>
                          <a:spcPct val="100000"/>
                        </a:lnSpc>
                      </a:pPr>
                      <a:endParaRPr sz="800">
                        <a:latin typeface="Times New Roman"/>
                        <a:cs typeface="Times New Roman"/>
                      </a:endParaRPr>
                    </a:p>
                  </a:txBody>
                  <a:tcPr marL="0" marR="0" marT="0" marB="0">
                    <a:lnT w="12700">
                      <a:solidFill>
                        <a:srgbClr val="231F20"/>
                      </a:solidFill>
                      <a:prstDash val="solid"/>
                    </a:lnT>
                    <a:lnB w="12700">
                      <a:solidFill>
                        <a:srgbClr val="231F20"/>
                      </a:solidFill>
                      <a:prstDash val="solid"/>
                    </a:lnB>
                  </a:tcPr>
                </a:tc>
                <a:tc rowSpan="2">
                  <a:txBody>
                    <a:bodyPr/>
                    <a:lstStyle/>
                    <a:p>
                      <a:pPr marL="171450">
                        <a:lnSpc>
                          <a:spcPct val="95000"/>
                        </a:lnSpc>
                      </a:pPr>
                      <a:endParaRPr sz="800" dirty="0">
                        <a:latin typeface="小塚ゴシック Pro B"/>
                        <a:cs typeface="小塚ゴシック Pro B"/>
                      </a:endParaRPr>
                    </a:p>
                  </a:txBody>
                  <a:tcPr marL="0" marR="0" marT="0" marB="0" vert="vert">
                    <a:lnT w="12700">
                      <a:solidFill>
                        <a:srgbClr val="231F20"/>
                      </a:solidFill>
                      <a:prstDash val="solid"/>
                    </a:lnT>
                    <a:lnB w="12700">
                      <a:solidFill>
                        <a:srgbClr val="231F20"/>
                      </a:solidFill>
                      <a:prstDash val="solid"/>
                    </a:lnB>
                    <a:solidFill>
                      <a:srgbClr val="231F20"/>
                    </a:solidFill>
                  </a:tcPr>
                </a:tc>
                <a:tc rowSpan="2">
                  <a:txBody>
                    <a:bodyPr/>
                    <a:lstStyle/>
                    <a:p>
                      <a:pPr>
                        <a:lnSpc>
                          <a:spcPct val="100000"/>
                        </a:lnSpc>
                      </a:pPr>
                      <a:endParaRPr sz="800">
                        <a:latin typeface="Times New Roman"/>
                        <a:cs typeface="Times New Roman"/>
                      </a:endParaRPr>
                    </a:p>
                  </a:txBody>
                  <a:tcPr marL="0" marR="0" marT="0" marB="0">
                    <a:lnR w="12700">
                      <a:solidFill>
                        <a:srgbClr val="231F20"/>
                      </a:solidFill>
                      <a:prstDash val="solid"/>
                    </a:lnR>
                    <a:lnT w="12700">
                      <a:solidFill>
                        <a:srgbClr val="231F20"/>
                      </a:solidFill>
                      <a:prstDash val="solid"/>
                    </a:lnT>
                    <a:lnB w="12700">
                      <a:solidFill>
                        <a:srgbClr val="231F20"/>
                      </a:solidFill>
                      <a:prstDash val="solid"/>
                    </a:lnB>
                  </a:tcPr>
                </a:tc>
                <a:extLst>
                  <a:ext uri="{0D108BD9-81ED-4DB2-BD59-A6C34878D82A}">
                    <a16:rowId xmlns:a16="http://schemas.microsoft.com/office/drawing/2014/main" val="10000"/>
                  </a:ext>
                </a:extLst>
              </a:tr>
              <a:tr h="377679">
                <a:tc vMerge="1">
                  <a:txBody>
                    <a:bodyPr/>
                    <a:lstStyle/>
                    <a:p>
                      <a:endParaRPr/>
                    </a:p>
                  </a:txBody>
                  <a:tcPr marL="0" marR="0" marT="33020" marB="0" vert="vert">
                    <a:lnT w="12700">
                      <a:solidFill>
                        <a:srgbClr val="231F20"/>
                      </a:solidFill>
                      <a:prstDash val="solid"/>
                    </a:lnT>
                    <a:lnB w="12700">
                      <a:solidFill>
                        <a:srgbClr val="231F20"/>
                      </a:solidFill>
                      <a:prstDash val="solid"/>
                    </a:lnB>
                    <a:solidFill>
                      <a:srgbClr val="231F20"/>
                    </a:solidFill>
                  </a:tcPr>
                </a:tc>
                <a:tc>
                  <a:txBody>
                    <a:bodyPr/>
                    <a:lstStyle/>
                    <a:p>
                      <a:pPr marL="15875">
                        <a:lnSpc>
                          <a:spcPct val="100000"/>
                        </a:lnSpc>
                        <a:spcBef>
                          <a:spcPts val="145"/>
                        </a:spcBef>
                      </a:pPr>
                      <a:r>
                        <a:rPr sz="800" dirty="0">
                          <a:solidFill>
                            <a:srgbClr val="231F20"/>
                          </a:solidFill>
                          <a:latin typeface="小塚ゴシック Pro R"/>
                          <a:cs typeface="小塚ゴシック Pro R"/>
                        </a:rPr>
                        <a:t>姓</a:t>
                      </a:r>
                      <a:endParaRPr sz="800">
                        <a:latin typeface="小塚ゴシック Pro R"/>
                        <a:cs typeface="小塚ゴシック Pro R"/>
                      </a:endParaRPr>
                    </a:p>
                  </a:txBody>
                  <a:tcPr marL="0" marR="0" marT="18787" marB="0">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marL="30480">
                        <a:lnSpc>
                          <a:spcPct val="100000"/>
                        </a:lnSpc>
                        <a:spcBef>
                          <a:spcPts val="145"/>
                        </a:spcBef>
                      </a:pPr>
                      <a:r>
                        <a:rPr sz="800" dirty="0">
                          <a:solidFill>
                            <a:srgbClr val="231F20"/>
                          </a:solidFill>
                          <a:latin typeface="小塚ゴシック Pro R"/>
                          <a:cs typeface="小塚ゴシック Pro R"/>
                        </a:rPr>
                        <a:t>名</a:t>
                      </a:r>
                      <a:endParaRPr sz="800" dirty="0">
                        <a:latin typeface="小塚ゴシック Pro R"/>
                        <a:cs typeface="小塚ゴシック Pro R"/>
                      </a:endParaRPr>
                    </a:p>
                  </a:txBody>
                  <a:tcPr marL="0" marR="0" marT="18787" marB="0">
                    <a:lnL w="12700">
                      <a:solidFill>
                        <a:srgbClr val="231F20"/>
                      </a:solidFill>
                      <a:prstDash val="solid"/>
                    </a:lnL>
                    <a:lnT w="12700">
                      <a:solidFill>
                        <a:srgbClr val="231F20"/>
                      </a:solidFill>
                      <a:prstDash val="solid"/>
                    </a:lnT>
                    <a:lnB w="12700">
                      <a:solidFill>
                        <a:srgbClr val="231F20"/>
                      </a:solidFill>
                      <a:prstDash val="solid"/>
                    </a:lnB>
                  </a:tcPr>
                </a:tc>
                <a:tc vMerge="1">
                  <a:txBody>
                    <a:bodyPr/>
                    <a:lstStyle/>
                    <a:p>
                      <a:endParaRPr/>
                    </a:p>
                  </a:txBody>
                  <a:tcPr marL="0" marR="0" marT="0" marB="0" vert="vert">
                    <a:lnT w="12700">
                      <a:solidFill>
                        <a:srgbClr val="231F20"/>
                      </a:solidFill>
                      <a:prstDash val="solid"/>
                    </a:lnT>
                    <a:lnB w="12700">
                      <a:solidFill>
                        <a:srgbClr val="231F20"/>
                      </a:solidFill>
                      <a:prstDash val="solid"/>
                    </a:lnB>
                    <a:solidFill>
                      <a:srgbClr val="231F20"/>
                    </a:solidFill>
                  </a:tcPr>
                </a:tc>
                <a:tc vMerge="1">
                  <a:txBody>
                    <a:bodyPr/>
                    <a:lstStyle/>
                    <a:p>
                      <a:endParaRPr/>
                    </a:p>
                  </a:txBody>
                  <a:tcPr marL="0" marR="0" marT="0" marB="0">
                    <a:lnT w="12700">
                      <a:solidFill>
                        <a:srgbClr val="231F20"/>
                      </a:solidFill>
                      <a:prstDash val="solid"/>
                    </a:lnT>
                    <a:lnB w="12700">
                      <a:solidFill>
                        <a:srgbClr val="231F20"/>
                      </a:solidFill>
                      <a:prstDash val="solid"/>
                    </a:lnB>
                  </a:tcPr>
                </a:tc>
                <a:tc vMerge="1">
                  <a:txBody>
                    <a:bodyPr/>
                    <a:lstStyle/>
                    <a:p>
                      <a:endParaRPr/>
                    </a:p>
                  </a:txBody>
                  <a:tcPr marL="0" marR="0" marT="0" marB="0" vert="vert">
                    <a:lnT w="12700">
                      <a:solidFill>
                        <a:srgbClr val="231F20"/>
                      </a:solidFill>
                      <a:prstDash val="solid"/>
                    </a:lnT>
                    <a:lnB w="12700">
                      <a:solidFill>
                        <a:srgbClr val="231F20"/>
                      </a:solidFill>
                      <a:prstDash val="solid"/>
                    </a:lnB>
                    <a:solidFill>
                      <a:srgbClr val="231F20"/>
                    </a:solidFill>
                  </a:tcPr>
                </a:tc>
                <a:tc vMerge="1">
                  <a:txBody>
                    <a:bodyPr/>
                    <a:lstStyle/>
                    <a:p>
                      <a:endParaRPr/>
                    </a:p>
                  </a:txBody>
                  <a:tcPr marL="0" marR="0" marT="0" marB="0">
                    <a:lnR w="12700">
                      <a:solidFill>
                        <a:srgbClr val="231F20"/>
                      </a:solidFill>
                      <a:prstDash val="solid"/>
                    </a:lnR>
                    <a:lnT w="12700">
                      <a:solidFill>
                        <a:srgbClr val="231F20"/>
                      </a:solidFill>
                      <a:prstDash val="solid"/>
                    </a:lnT>
                    <a:lnB w="12700">
                      <a:solidFill>
                        <a:srgbClr val="231F20"/>
                      </a:solidFill>
                      <a:prstDash val="solid"/>
                    </a:lnB>
                  </a:tcPr>
                </a:tc>
                <a:extLst>
                  <a:ext uri="{0D108BD9-81ED-4DB2-BD59-A6C34878D82A}">
                    <a16:rowId xmlns:a16="http://schemas.microsoft.com/office/drawing/2014/main" val="10001"/>
                  </a:ext>
                </a:extLst>
              </a:tr>
            </a:tbl>
          </a:graphicData>
        </a:graphic>
      </p:graphicFrame>
      <p:sp>
        <p:nvSpPr>
          <p:cNvPr id="78" name="object 78"/>
          <p:cNvSpPr txBox="1"/>
          <p:nvPr/>
        </p:nvSpPr>
        <p:spPr>
          <a:xfrm>
            <a:off x="3995846" y="1411017"/>
            <a:ext cx="91179" cy="316136"/>
          </a:xfrm>
          <a:prstGeom prst="rect">
            <a:avLst/>
          </a:prstGeom>
        </p:spPr>
        <p:txBody>
          <a:bodyPr vert="eaVert" wrap="square" lIns="0" tIns="0" rIns="0" bIns="0" rtlCol="0">
            <a:spAutoFit/>
          </a:bodyPr>
          <a:lstStyle/>
          <a:p>
            <a:pPr marL="12957" defTabSz="932871">
              <a:lnSpc>
                <a:spcPct val="70000"/>
              </a:lnSpc>
            </a:pPr>
            <a:r>
              <a:rPr sz="765" b="1" dirty="0">
                <a:solidFill>
                  <a:srgbClr val="FFFFFF"/>
                </a:solidFill>
                <a:latin typeface="小塚ゴシック Pro B"/>
                <a:cs typeface="小塚ゴシック Pro B"/>
              </a:rPr>
              <a:t>受講日</a:t>
            </a:r>
            <a:endParaRPr sz="765" dirty="0">
              <a:latin typeface="小塚ゴシック Pro B"/>
              <a:cs typeface="小塚ゴシック Pro B"/>
            </a:endParaRPr>
          </a:p>
        </p:txBody>
      </p:sp>
      <p:sp>
        <p:nvSpPr>
          <p:cNvPr id="79" name="object 79"/>
          <p:cNvSpPr txBox="1"/>
          <p:nvPr/>
        </p:nvSpPr>
        <p:spPr>
          <a:xfrm>
            <a:off x="745121" y="6253161"/>
            <a:ext cx="97271" cy="787102"/>
          </a:xfrm>
          <a:prstGeom prst="rect">
            <a:avLst/>
          </a:prstGeom>
        </p:spPr>
        <p:txBody>
          <a:bodyPr vert="eaVert" wrap="square" lIns="0" tIns="0" rIns="0" bIns="0" rtlCol="0">
            <a:spAutoFit/>
          </a:bodyPr>
          <a:lstStyle/>
          <a:p>
            <a:pPr marL="12957" defTabSz="932871">
              <a:lnSpc>
                <a:spcPct val="70000"/>
              </a:lnSpc>
            </a:pPr>
            <a:r>
              <a:rPr sz="816" b="1" dirty="0">
                <a:solidFill>
                  <a:srgbClr val="FFFFFF"/>
                </a:solidFill>
                <a:latin typeface="小塚ゴシック Pro B"/>
                <a:cs typeface="小塚ゴシック Pro B"/>
              </a:rPr>
              <a:t>メ</a:t>
            </a:r>
            <a:r>
              <a:rPr lang="ja-JP" altLang="en-US" sz="816" b="1" dirty="0">
                <a:solidFill>
                  <a:srgbClr val="FFFFFF"/>
                </a:solidFill>
                <a:latin typeface="小塚ゴシック Pro B"/>
                <a:cs typeface="小塚ゴシック Pro B"/>
              </a:rPr>
              <a:t>ｌ</a:t>
            </a:r>
            <a:r>
              <a:rPr sz="816" b="1" dirty="0" err="1">
                <a:solidFill>
                  <a:srgbClr val="FFFFFF"/>
                </a:solidFill>
                <a:latin typeface="小塚ゴシック Pro B"/>
                <a:cs typeface="小塚ゴシック Pro B"/>
              </a:rPr>
              <a:t>ルアドレス</a:t>
            </a:r>
            <a:endParaRPr sz="816" dirty="0">
              <a:latin typeface="小塚ゴシック Pro B"/>
              <a:cs typeface="小塚ゴシック Pro B"/>
            </a:endParaRPr>
          </a:p>
        </p:txBody>
      </p:sp>
      <p:sp>
        <p:nvSpPr>
          <p:cNvPr id="80" name="object 80"/>
          <p:cNvSpPr txBox="1"/>
          <p:nvPr/>
        </p:nvSpPr>
        <p:spPr>
          <a:xfrm>
            <a:off x="4046603" y="7241953"/>
            <a:ext cx="97271" cy="353062"/>
          </a:xfrm>
          <a:prstGeom prst="rect">
            <a:avLst/>
          </a:prstGeom>
        </p:spPr>
        <p:txBody>
          <a:bodyPr vert="eaVert" wrap="square" lIns="0" tIns="0" rIns="0" bIns="0" rtlCol="0">
            <a:spAutoFit/>
          </a:bodyPr>
          <a:lstStyle/>
          <a:p>
            <a:pPr marL="12957" defTabSz="932871">
              <a:lnSpc>
                <a:spcPct val="70000"/>
              </a:lnSpc>
            </a:pPr>
            <a:r>
              <a:rPr sz="816" b="1" spc="5" dirty="0">
                <a:solidFill>
                  <a:srgbClr val="FFFFFF"/>
                </a:solidFill>
                <a:latin typeface="小塚ゴシック Pro B"/>
                <a:cs typeface="小塚ゴシック Pro B"/>
              </a:rPr>
              <a:t>Ｆ</a:t>
            </a:r>
            <a:r>
              <a:rPr sz="816" b="1" dirty="0">
                <a:solidFill>
                  <a:srgbClr val="FFFFFF"/>
                </a:solidFill>
                <a:latin typeface="小塚ゴシック Pro B"/>
                <a:cs typeface="小塚ゴシック Pro B"/>
              </a:rPr>
              <a:t>ＡＸ</a:t>
            </a:r>
            <a:endParaRPr sz="816">
              <a:latin typeface="小塚ゴシック Pro B"/>
              <a:cs typeface="小塚ゴシック Pro B"/>
            </a:endParaRPr>
          </a:p>
        </p:txBody>
      </p:sp>
      <p:graphicFrame>
        <p:nvGraphicFramePr>
          <p:cNvPr id="81" name="object 81"/>
          <p:cNvGraphicFramePr>
            <a:graphicFrameLocks noGrp="1"/>
          </p:cNvGraphicFramePr>
          <p:nvPr/>
        </p:nvGraphicFramePr>
        <p:xfrm>
          <a:off x="624954" y="8954683"/>
          <a:ext cx="3610302" cy="592755"/>
        </p:xfrm>
        <a:graphic>
          <a:graphicData uri="http://schemas.openxmlformats.org/drawingml/2006/table">
            <a:tbl>
              <a:tblPr firstRow="1" bandRow="1">
                <a:tableStyleId>{2D5ABB26-0587-4C30-8999-92F81FD0307C}</a:tableStyleId>
              </a:tblPr>
              <a:tblGrid>
                <a:gridCol w="287632">
                  <a:extLst>
                    <a:ext uri="{9D8B030D-6E8A-4147-A177-3AD203B41FA5}">
                      <a16:colId xmlns:a16="http://schemas.microsoft.com/office/drawing/2014/main" val="20000"/>
                    </a:ext>
                  </a:extLst>
                </a:gridCol>
                <a:gridCol w="1449174">
                  <a:extLst>
                    <a:ext uri="{9D8B030D-6E8A-4147-A177-3AD203B41FA5}">
                      <a16:colId xmlns:a16="http://schemas.microsoft.com/office/drawing/2014/main" val="20001"/>
                    </a:ext>
                  </a:extLst>
                </a:gridCol>
                <a:gridCol w="1541813">
                  <a:extLst>
                    <a:ext uri="{9D8B030D-6E8A-4147-A177-3AD203B41FA5}">
                      <a16:colId xmlns:a16="http://schemas.microsoft.com/office/drawing/2014/main" val="20002"/>
                    </a:ext>
                  </a:extLst>
                </a:gridCol>
                <a:gridCol w="331683">
                  <a:extLst>
                    <a:ext uri="{9D8B030D-6E8A-4147-A177-3AD203B41FA5}">
                      <a16:colId xmlns:a16="http://schemas.microsoft.com/office/drawing/2014/main" val="20003"/>
                    </a:ext>
                  </a:extLst>
                </a:gridCol>
              </a:tblGrid>
              <a:tr h="215076">
                <a:tc rowSpan="2">
                  <a:txBody>
                    <a:bodyPr/>
                    <a:lstStyle/>
                    <a:p>
                      <a:pPr marL="118110">
                        <a:lnSpc>
                          <a:spcPct val="90000"/>
                        </a:lnSpc>
                      </a:pPr>
                      <a:endParaRPr sz="800" dirty="0">
                        <a:latin typeface="小塚ゴシック Pro B"/>
                        <a:cs typeface="小塚ゴシック Pro B"/>
                      </a:endParaRPr>
                    </a:p>
                  </a:txBody>
                  <a:tcPr marL="0" marR="0" marT="0" marB="0" vert="eaVert">
                    <a:lnT w="12700">
                      <a:solidFill>
                        <a:srgbClr val="231F20"/>
                      </a:solidFill>
                      <a:prstDash val="solid"/>
                    </a:lnT>
                    <a:lnB w="12700">
                      <a:solidFill>
                        <a:srgbClr val="231F20"/>
                      </a:solidFill>
                      <a:prstDash val="solid"/>
                    </a:lnB>
                    <a:solidFill>
                      <a:srgbClr val="231F20"/>
                    </a:solidFill>
                  </a:tcPr>
                </a:tc>
                <a:tc>
                  <a:txBody>
                    <a:bodyPr/>
                    <a:lstStyle/>
                    <a:p>
                      <a:pPr marL="15875">
                        <a:lnSpc>
                          <a:spcPct val="100000"/>
                        </a:lnSpc>
                        <a:spcBef>
                          <a:spcPts val="240"/>
                        </a:spcBef>
                      </a:pPr>
                      <a:r>
                        <a:rPr sz="800" spc="-20" dirty="0">
                          <a:solidFill>
                            <a:srgbClr val="231F20"/>
                          </a:solidFill>
                          <a:latin typeface="小塚ゴシック Pro R"/>
                          <a:cs typeface="小塚ゴシック Pro R"/>
                        </a:rPr>
                        <a:t>フリガナ</a:t>
                      </a:r>
                      <a:endParaRPr sz="800">
                        <a:latin typeface="小塚ゴシック Pro R"/>
                        <a:cs typeface="小塚ゴシック Pro R"/>
                      </a:endParaRPr>
                    </a:p>
                  </a:txBody>
                  <a:tcPr marL="0" marR="0" marT="31095" marB="0">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marL="12065">
                        <a:lnSpc>
                          <a:spcPct val="100000"/>
                        </a:lnSpc>
                        <a:spcBef>
                          <a:spcPts val="240"/>
                        </a:spcBef>
                      </a:pPr>
                      <a:r>
                        <a:rPr sz="800" spc="-15" dirty="0">
                          <a:solidFill>
                            <a:srgbClr val="231F20"/>
                          </a:solidFill>
                          <a:latin typeface="小塚ゴシック Pro R"/>
                          <a:cs typeface="小塚ゴシック Pro R"/>
                        </a:rPr>
                        <a:t>フリガナ</a:t>
                      </a:r>
                      <a:endParaRPr sz="800">
                        <a:latin typeface="小塚ゴシック Pro R"/>
                        <a:cs typeface="小塚ゴシック Pro R"/>
                      </a:endParaRPr>
                    </a:p>
                  </a:txBody>
                  <a:tcPr marL="0" marR="0" marT="31095"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rowSpan="2">
                  <a:txBody>
                    <a:bodyPr/>
                    <a:lstStyle/>
                    <a:p>
                      <a:pPr marL="118110">
                        <a:lnSpc>
                          <a:spcPct val="100000"/>
                        </a:lnSpc>
                        <a:spcBef>
                          <a:spcPts val="15"/>
                        </a:spcBef>
                      </a:pPr>
                      <a:endParaRPr lang="ja-JP" altLang="en-US" sz="700" dirty="0">
                        <a:latin typeface="小塚ゴシック Pro B"/>
                        <a:cs typeface="小塚ゴシック Pro B"/>
                      </a:endParaRPr>
                    </a:p>
                  </a:txBody>
                  <a:tcPr marL="0" marR="0" marT="1943" marB="0" vert="eaVert">
                    <a:lnL w="12700">
                      <a:solidFill>
                        <a:srgbClr val="231F20"/>
                      </a:solidFill>
                      <a:prstDash val="solid"/>
                    </a:lnL>
                    <a:lnT w="12700">
                      <a:solidFill>
                        <a:srgbClr val="231F20"/>
                      </a:solidFill>
                      <a:prstDash val="solid"/>
                    </a:lnT>
                    <a:lnB w="12700">
                      <a:solidFill>
                        <a:srgbClr val="231F20"/>
                      </a:solidFill>
                      <a:prstDash val="solid"/>
                    </a:lnB>
                    <a:solidFill>
                      <a:srgbClr val="231F20"/>
                    </a:solidFill>
                  </a:tcPr>
                </a:tc>
                <a:extLst>
                  <a:ext uri="{0D108BD9-81ED-4DB2-BD59-A6C34878D82A}">
                    <a16:rowId xmlns:a16="http://schemas.microsoft.com/office/drawing/2014/main" val="10000"/>
                  </a:ext>
                </a:extLst>
              </a:tr>
              <a:tr h="377679">
                <a:tc vMerge="1">
                  <a:txBody>
                    <a:bodyPr/>
                    <a:lstStyle/>
                    <a:p>
                      <a:endParaRPr/>
                    </a:p>
                  </a:txBody>
                  <a:tcPr marL="0" marR="0" marT="0" marB="0" vert="vert">
                    <a:lnT w="12700">
                      <a:solidFill>
                        <a:srgbClr val="231F20"/>
                      </a:solidFill>
                      <a:prstDash val="solid"/>
                    </a:lnT>
                    <a:lnB w="12700">
                      <a:solidFill>
                        <a:srgbClr val="231F20"/>
                      </a:solidFill>
                      <a:prstDash val="solid"/>
                    </a:lnB>
                    <a:solidFill>
                      <a:srgbClr val="231F20"/>
                    </a:solidFill>
                  </a:tcPr>
                </a:tc>
                <a:tc>
                  <a:txBody>
                    <a:bodyPr/>
                    <a:lstStyle/>
                    <a:p>
                      <a:pPr marL="15875">
                        <a:lnSpc>
                          <a:spcPct val="100000"/>
                        </a:lnSpc>
                        <a:spcBef>
                          <a:spcPts val="145"/>
                        </a:spcBef>
                      </a:pPr>
                      <a:r>
                        <a:rPr sz="800" dirty="0">
                          <a:solidFill>
                            <a:srgbClr val="231F20"/>
                          </a:solidFill>
                          <a:latin typeface="小塚ゴシック Pro R"/>
                          <a:cs typeface="小塚ゴシック Pro R"/>
                        </a:rPr>
                        <a:t>姓</a:t>
                      </a:r>
                      <a:endParaRPr sz="800">
                        <a:latin typeface="小塚ゴシック Pro R"/>
                        <a:cs typeface="小塚ゴシック Pro R"/>
                      </a:endParaRPr>
                    </a:p>
                  </a:txBody>
                  <a:tcPr marL="0" marR="0" marT="18787" marB="0">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marL="30480">
                        <a:lnSpc>
                          <a:spcPct val="100000"/>
                        </a:lnSpc>
                        <a:spcBef>
                          <a:spcPts val="145"/>
                        </a:spcBef>
                      </a:pPr>
                      <a:r>
                        <a:rPr sz="800" dirty="0">
                          <a:solidFill>
                            <a:srgbClr val="231F20"/>
                          </a:solidFill>
                          <a:latin typeface="小塚ゴシック Pro R"/>
                          <a:cs typeface="小塚ゴシック Pro R"/>
                        </a:rPr>
                        <a:t>名</a:t>
                      </a:r>
                      <a:endParaRPr sz="800" dirty="0">
                        <a:latin typeface="小塚ゴシック Pro R"/>
                        <a:cs typeface="小塚ゴシック Pro R"/>
                      </a:endParaRPr>
                    </a:p>
                  </a:txBody>
                  <a:tcPr marL="0" marR="0" marT="18787"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vMerge="1">
                  <a:txBody>
                    <a:bodyPr/>
                    <a:lstStyle/>
                    <a:p>
                      <a:endParaRPr/>
                    </a:p>
                  </a:txBody>
                  <a:tcPr marL="0" marR="0" marT="1905" marB="0" vert="vert">
                    <a:lnL w="12700">
                      <a:solidFill>
                        <a:srgbClr val="231F20"/>
                      </a:solidFill>
                      <a:prstDash val="solid"/>
                    </a:lnL>
                    <a:lnT w="12700">
                      <a:solidFill>
                        <a:srgbClr val="231F20"/>
                      </a:solidFill>
                      <a:prstDash val="solid"/>
                    </a:lnT>
                    <a:lnB w="12700">
                      <a:solidFill>
                        <a:srgbClr val="231F20"/>
                      </a:solidFill>
                      <a:prstDash val="solid"/>
                    </a:lnB>
                    <a:solidFill>
                      <a:srgbClr val="231F20"/>
                    </a:solidFill>
                  </a:tcPr>
                </a:tc>
                <a:extLst>
                  <a:ext uri="{0D108BD9-81ED-4DB2-BD59-A6C34878D82A}">
                    <a16:rowId xmlns:a16="http://schemas.microsoft.com/office/drawing/2014/main" val="10001"/>
                  </a:ext>
                </a:extLst>
              </a:tr>
            </a:tbl>
          </a:graphicData>
        </a:graphic>
      </p:graphicFrame>
      <p:graphicFrame>
        <p:nvGraphicFramePr>
          <p:cNvPr id="82" name="object 82"/>
          <p:cNvGraphicFramePr>
            <a:graphicFrameLocks noGrp="1"/>
          </p:cNvGraphicFramePr>
          <p:nvPr/>
        </p:nvGraphicFramePr>
        <p:xfrm>
          <a:off x="618475" y="9691591"/>
          <a:ext cx="3278619" cy="592755"/>
        </p:xfrm>
        <a:graphic>
          <a:graphicData uri="http://schemas.openxmlformats.org/drawingml/2006/table">
            <a:tbl>
              <a:tblPr firstRow="1" bandRow="1">
                <a:tableStyleId>{2D5ABB26-0587-4C30-8999-92F81FD0307C}</a:tableStyleId>
              </a:tblPr>
              <a:tblGrid>
                <a:gridCol w="287632">
                  <a:extLst>
                    <a:ext uri="{9D8B030D-6E8A-4147-A177-3AD203B41FA5}">
                      <a16:colId xmlns:a16="http://schemas.microsoft.com/office/drawing/2014/main" val="20000"/>
                    </a:ext>
                  </a:extLst>
                </a:gridCol>
                <a:gridCol w="1449174">
                  <a:extLst>
                    <a:ext uri="{9D8B030D-6E8A-4147-A177-3AD203B41FA5}">
                      <a16:colId xmlns:a16="http://schemas.microsoft.com/office/drawing/2014/main" val="20001"/>
                    </a:ext>
                  </a:extLst>
                </a:gridCol>
                <a:gridCol w="1541813">
                  <a:extLst>
                    <a:ext uri="{9D8B030D-6E8A-4147-A177-3AD203B41FA5}">
                      <a16:colId xmlns:a16="http://schemas.microsoft.com/office/drawing/2014/main" val="20002"/>
                    </a:ext>
                  </a:extLst>
                </a:gridCol>
              </a:tblGrid>
              <a:tr h="215076">
                <a:tc rowSpan="2">
                  <a:txBody>
                    <a:bodyPr/>
                    <a:lstStyle/>
                    <a:p>
                      <a:pPr marL="118110">
                        <a:lnSpc>
                          <a:spcPct val="90000"/>
                        </a:lnSpc>
                      </a:pPr>
                      <a:endParaRPr sz="800" dirty="0">
                        <a:latin typeface="小塚ゴシック Pro B"/>
                        <a:cs typeface="小塚ゴシック Pro B"/>
                      </a:endParaRPr>
                    </a:p>
                  </a:txBody>
                  <a:tcPr marL="0" marR="0" marT="0" marB="0" vert="eaVert">
                    <a:lnT w="12700">
                      <a:solidFill>
                        <a:srgbClr val="231F20"/>
                      </a:solidFill>
                      <a:prstDash val="solid"/>
                    </a:lnT>
                    <a:lnB w="12700">
                      <a:solidFill>
                        <a:srgbClr val="231F20"/>
                      </a:solidFill>
                      <a:prstDash val="solid"/>
                    </a:lnB>
                    <a:solidFill>
                      <a:srgbClr val="231F20"/>
                    </a:solidFill>
                  </a:tcPr>
                </a:tc>
                <a:tc>
                  <a:txBody>
                    <a:bodyPr/>
                    <a:lstStyle/>
                    <a:p>
                      <a:pPr marL="15875">
                        <a:lnSpc>
                          <a:spcPct val="100000"/>
                        </a:lnSpc>
                        <a:spcBef>
                          <a:spcPts val="240"/>
                        </a:spcBef>
                      </a:pPr>
                      <a:r>
                        <a:rPr sz="800" spc="-20" dirty="0">
                          <a:solidFill>
                            <a:srgbClr val="231F20"/>
                          </a:solidFill>
                          <a:latin typeface="小塚ゴシック Pro R"/>
                          <a:cs typeface="小塚ゴシック Pro R"/>
                        </a:rPr>
                        <a:t>フリガナ</a:t>
                      </a:r>
                      <a:endParaRPr sz="800">
                        <a:latin typeface="小塚ゴシック Pro R"/>
                        <a:cs typeface="小塚ゴシック Pro R"/>
                      </a:endParaRPr>
                    </a:p>
                  </a:txBody>
                  <a:tcPr marL="0" marR="0" marT="31095" marB="0">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marL="12065">
                        <a:lnSpc>
                          <a:spcPct val="100000"/>
                        </a:lnSpc>
                        <a:spcBef>
                          <a:spcPts val="240"/>
                        </a:spcBef>
                      </a:pPr>
                      <a:r>
                        <a:rPr sz="800" spc="-15" dirty="0">
                          <a:solidFill>
                            <a:srgbClr val="231F20"/>
                          </a:solidFill>
                          <a:latin typeface="小塚ゴシック Pro R"/>
                          <a:cs typeface="小塚ゴシック Pro R"/>
                        </a:rPr>
                        <a:t>フリガナ</a:t>
                      </a:r>
                      <a:endParaRPr sz="800">
                        <a:latin typeface="小塚ゴシック Pro R"/>
                        <a:cs typeface="小塚ゴシック Pro R"/>
                      </a:endParaRPr>
                    </a:p>
                  </a:txBody>
                  <a:tcPr marL="0" marR="0" marT="31095"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extLst>
                  <a:ext uri="{0D108BD9-81ED-4DB2-BD59-A6C34878D82A}">
                    <a16:rowId xmlns:a16="http://schemas.microsoft.com/office/drawing/2014/main" val="10000"/>
                  </a:ext>
                </a:extLst>
              </a:tr>
              <a:tr h="377679">
                <a:tc vMerge="1">
                  <a:txBody>
                    <a:bodyPr/>
                    <a:lstStyle/>
                    <a:p>
                      <a:endParaRPr/>
                    </a:p>
                  </a:txBody>
                  <a:tcPr marL="0" marR="0" marT="0" marB="0" vert="vert">
                    <a:lnT w="12700">
                      <a:solidFill>
                        <a:srgbClr val="231F20"/>
                      </a:solidFill>
                      <a:prstDash val="solid"/>
                    </a:lnT>
                    <a:lnB w="12700">
                      <a:solidFill>
                        <a:srgbClr val="231F20"/>
                      </a:solidFill>
                      <a:prstDash val="solid"/>
                    </a:lnB>
                    <a:solidFill>
                      <a:srgbClr val="231F20"/>
                    </a:solidFill>
                  </a:tcPr>
                </a:tc>
                <a:tc>
                  <a:txBody>
                    <a:bodyPr/>
                    <a:lstStyle/>
                    <a:p>
                      <a:pPr marL="15875">
                        <a:lnSpc>
                          <a:spcPct val="100000"/>
                        </a:lnSpc>
                        <a:spcBef>
                          <a:spcPts val="145"/>
                        </a:spcBef>
                      </a:pPr>
                      <a:r>
                        <a:rPr sz="800" dirty="0">
                          <a:solidFill>
                            <a:srgbClr val="231F20"/>
                          </a:solidFill>
                          <a:latin typeface="小塚ゴシック Pro R"/>
                          <a:cs typeface="小塚ゴシック Pro R"/>
                        </a:rPr>
                        <a:t>姓</a:t>
                      </a:r>
                      <a:endParaRPr sz="800">
                        <a:latin typeface="小塚ゴシック Pro R"/>
                        <a:cs typeface="小塚ゴシック Pro R"/>
                      </a:endParaRPr>
                    </a:p>
                  </a:txBody>
                  <a:tcPr marL="0" marR="0" marT="18787" marB="0">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marL="30480">
                        <a:lnSpc>
                          <a:spcPct val="100000"/>
                        </a:lnSpc>
                        <a:spcBef>
                          <a:spcPts val="145"/>
                        </a:spcBef>
                      </a:pPr>
                      <a:r>
                        <a:rPr sz="800" dirty="0">
                          <a:solidFill>
                            <a:srgbClr val="231F20"/>
                          </a:solidFill>
                          <a:latin typeface="小塚ゴシック Pro R"/>
                          <a:cs typeface="小塚ゴシック Pro R"/>
                        </a:rPr>
                        <a:t>名</a:t>
                      </a:r>
                      <a:endParaRPr sz="800" dirty="0">
                        <a:latin typeface="小塚ゴシック Pro R"/>
                        <a:cs typeface="小塚ゴシック Pro R"/>
                      </a:endParaRPr>
                    </a:p>
                  </a:txBody>
                  <a:tcPr marL="0" marR="0" marT="18787"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extLst>
                  <a:ext uri="{0D108BD9-81ED-4DB2-BD59-A6C34878D82A}">
                    <a16:rowId xmlns:a16="http://schemas.microsoft.com/office/drawing/2014/main" val="10001"/>
                  </a:ext>
                </a:extLst>
              </a:tr>
            </a:tbl>
          </a:graphicData>
        </a:graphic>
      </p:graphicFrame>
      <p:sp>
        <p:nvSpPr>
          <p:cNvPr id="86" name="object 86"/>
          <p:cNvSpPr/>
          <p:nvPr/>
        </p:nvSpPr>
        <p:spPr>
          <a:xfrm>
            <a:off x="1049659" y="8113516"/>
            <a:ext cx="1025500" cy="98469"/>
          </a:xfrm>
          <a:custGeom>
            <a:avLst/>
            <a:gdLst/>
            <a:ahLst/>
            <a:cxnLst/>
            <a:rect l="l" t="t" r="r" b="b"/>
            <a:pathLst>
              <a:path w="1005205" h="96520">
                <a:moveTo>
                  <a:pt x="96478" y="96495"/>
                </a:moveTo>
                <a:lnTo>
                  <a:pt x="0" y="96495"/>
                </a:lnTo>
                <a:lnTo>
                  <a:pt x="0" y="0"/>
                </a:lnTo>
                <a:lnTo>
                  <a:pt x="96478" y="0"/>
                </a:lnTo>
                <a:lnTo>
                  <a:pt x="96478" y="96495"/>
                </a:lnTo>
                <a:close/>
              </a:path>
              <a:path w="1005205" h="96520">
                <a:moveTo>
                  <a:pt x="1005201" y="96495"/>
                </a:moveTo>
                <a:lnTo>
                  <a:pt x="908731" y="96495"/>
                </a:lnTo>
                <a:lnTo>
                  <a:pt x="908731" y="0"/>
                </a:lnTo>
                <a:lnTo>
                  <a:pt x="1005201" y="0"/>
                </a:lnTo>
                <a:lnTo>
                  <a:pt x="1005201" y="96495"/>
                </a:lnTo>
                <a:close/>
              </a:path>
            </a:pathLst>
          </a:custGeom>
          <a:ln w="12700">
            <a:solidFill>
              <a:srgbClr val="231F20"/>
            </a:solidFill>
          </a:ln>
        </p:spPr>
        <p:txBody>
          <a:bodyPr wrap="square" lIns="0" tIns="0" rIns="0" bIns="0" rtlCol="0"/>
          <a:lstStyle/>
          <a:p>
            <a:pPr defTabSz="932871"/>
            <a:endParaRPr sz="1836"/>
          </a:p>
        </p:txBody>
      </p:sp>
      <p:sp>
        <p:nvSpPr>
          <p:cNvPr id="87" name="object 87"/>
          <p:cNvSpPr txBox="1"/>
          <p:nvPr/>
        </p:nvSpPr>
        <p:spPr>
          <a:xfrm>
            <a:off x="3244786" y="5026708"/>
            <a:ext cx="461248" cy="146398"/>
          </a:xfrm>
          <a:prstGeom prst="rect">
            <a:avLst/>
          </a:prstGeom>
        </p:spPr>
        <p:txBody>
          <a:bodyPr vert="horz" wrap="square" lIns="0" tIns="18139" rIns="0" bIns="0" rtlCol="0">
            <a:spAutoFit/>
          </a:bodyPr>
          <a:lstStyle/>
          <a:p>
            <a:pPr marL="12957" defTabSz="932871">
              <a:spcBef>
                <a:spcPts val="143"/>
              </a:spcBef>
            </a:pPr>
            <a:r>
              <a:rPr sz="816" b="1" spc="-15" dirty="0">
                <a:solidFill>
                  <a:srgbClr val="231F20"/>
                </a:solidFill>
                <a:latin typeface="小塚ゴシック Pro B"/>
                <a:cs typeface="小塚ゴシック Pro B"/>
              </a:rPr>
              <a:t>企業住所</a:t>
            </a:r>
            <a:endParaRPr sz="816">
              <a:latin typeface="小塚ゴシック Pro B"/>
              <a:cs typeface="小塚ゴシック Pro B"/>
            </a:endParaRPr>
          </a:p>
        </p:txBody>
      </p:sp>
      <p:sp>
        <p:nvSpPr>
          <p:cNvPr id="88" name="object 88"/>
          <p:cNvSpPr txBox="1"/>
          <p:nvPr/>
        </p:nvSpPr>
        <p:spPr>
          <a:xfrm>
            <a:off x="4157445" y="5026708"/>
            <a:ext cx="461248" cy="146398"/>
          </a:xfrm>
          <a:prstGeom prst="rect">
            <a:avLst/>
          </a:prstGeom>
        </p:spPr>
        <p:txBody>
          <a:bodyPr vert="horz" wrap="square" lIns="0" tIns="18139" rIns="0" bIns="0" rtlCol="0">
            <a:spAutoFit/>
          </a:bodyPr>
          <a:lstStyle/>
          <a:p>
            <a:pPr marL="12957" defTabSz="932871">
              <a:spcBef>
                <a:spcPts val="143"/>
              </a:spcBef>
            </a:pPr>
            <a:r>
              <a:rPr sz="816" b="1" spc="-15" dirty="0">
                <a:solidFill>
                  <a:srgbClr val="231F20"/>
                </a:solidFill>
                <a:latin typeface="小塚ゴシック Pro B"/>
                <a:cs typeface="小塚ゴシック Pro B"/>
              </a:rPr>
              <a:t>個人住所</a:t>
            </a:r>
            <a:endParaRPr sz="816">
              <a:latin typeface="小塚ゴシック Pro B"/>
              <a:cs typeface="小塚ゴシック Pro B"/>
            </a:endParaRPr>
          </a:p>
        </p:txBody>
      </p:sp>
      <p:sp>
        <p:nvSpPr>
          <p:cNvPr id="89" name="object 89"/>
          <p:cNvSpPr/>
          <p:nvPr/>
        </p:nvSpPr>
        <p:spPr>
          <a:xfrm>
            <a:off x="3093695" y="5053415"/>
            <a:ext cx="1026148" cy="98469"/>
          </a:xfrm>
          <a:custGeom>
            <a:avLst/>
            <a:gdLst/>
            <a:ahLst/>
            <a:cxnLst/>
            <a:rect l="l" t="t" r="r" b="b"/>
            <a:pathLst>
              <a:path w="1005839" h="96520">
                <a:moveTo>
                  <a:pt x="96469" y="96494"/>
                </a:moveTo>
                <a:lnTo>
                  <a:pt x="0" y="96494"/>
                </a:lnTo>
                <a:lnTo>
                  <a:pt x="0" y="0"/>
                </a:lnTo>
                <a:lnTo>
                  <a:pt x="96469" y="0"/>
                </a:lnTo>
                <a:lnTo>
                  <a:pt x="96469" y="96494"/>
                </a:lnTo>
                <a:close/>
              </a:path>
              <a:path w="1005839" h="96520">
                <a:moveTo>
                  <a:pt x="1005243" y="96494"/>
                </a:moveTo>
                <a:lnTo>
                  <a:pt x="908773" y="96494"/>
                </a:lnTo>
                <a:lnTo>
                  <a:pt x="908773" y="0"/>
                </a:lnTo>
                <a:lnTo>
                  <a:pt x="1005243" y="0"/>
                </a:lnTo>
                <a:lnTo>
                  <a:pt x="1005243" y="96494"/>
                </a:lnTo>
                <a:close/>
              </a:path>
            </a:pathLst>
          </a:custGeom>
          <a:ln w="12700">
            <a:solidFill>
              <a:srgbClr val="231F20"/>
            </a:solidFill>
          </a:ln>
        </p:spPr>
        <p:txBody>
          <a:bodyPr wrap="square" lIns="0" tIns="0" rIns="0" bIns="0" rtlCol="0"/>
          <a:lstStyle/>
          <a:p>
            <a:pPr defTabSz="932871"/>
            <a:endParaRPr sz="1836"/>
          </a:p>
        </p:txBody>
      </p:sp>
      <p:sp>
        <p:nvSpPr>
          <p:cNvPr id="90" name="object 90"/>
          <p:cNvSpPr txBox="1"/>
          <p:nvPr/>
        </p:nvSpPr>
        <p:spPr>
          <a:xfrm>
            <a:off x="4861762" y="4886486"/>
            <a:ext cx="1988809" cy="408127"/>
          </a:xfrm>
          <a:prstGeom prst="rect">
            <a:avLst/>
          </a:prstGeom>
        </p:spPr>
        <p:txBody>
          <a:bodyPr vert="horz" wrap="square" lIns="0" tIns="78386" rIns="0" bIns="0" rtlCol="0">
            <a:spAutoFit/>
          </a:bodyPr>
          <a:lstStyle/>
          <a:p>
            <a:pPr marL="12957" defTabSz="932871">
              <a:spcBef>
                <a:spcPts val="617"/>
              </a:spcBef>
            </a:pPr>
            <a:r>
              <a:rPr sz="816" spc="-5" dirty="0">
                <a:solidFill>
                  <a:srgbClr val="231F20"/>
                </a:solidFill>
                <a:latin typeface="小塚ゴシック Pro R"/>
                <a:cs typeface="小塚ゴシック Pro R"/>
              </a:rPr>
              <a:t>※必ず、都道府県よりご記入下さい。</a:t>
            </a:r>
            <a:endParaRPr sz="816">
              <a:latin typeface="小塚ゴシック Pro R"/>
              <a:cs typeface="小塚ゴシック Pro R"/>
            </a:endParaRPr>
          </a:p>
          <a:p>
            <a:pPr marL="12957" defTabSz="932871">
              <a:spcBef>
                <a:spcPts val="519"/>
              </a:spcBef>
            </a:pPr>
            <a:r>
              <a:rPr sz="816" spc="36" dirty="0">
                <a:solidFill>
                  <a:srgbClr val="231F20"/>
                </a:solidFill>
                <a:latin typeface="小塚ゴシック Pro R"/>
                <a:cs typeface="小塚ゴシック Pro R"/>
              </a:rPr>
              <a:t>※ビル名等は </a:t>
            </a:r>
            <a:r>
              <a:rPr sz="816" dirty="0">
                <a:solidFill>
                  <a:srgbClr val="231F20"/>
                </a:solidFill>
                <a:latin typeface="小塚ゴシック Pro R"/>
                <a:cs typeface="小塚ゴシック Pro R"/>
              </a:rPr>
              <a:t>2</a:t>
            </a:r>
            <a:r>
              <a:rPr sz="816" spc="5" dirty="0">
                <a:solidFill>
                  <a:srgbClr val="231F20"/>
                </a:solidFill>
                <a:latin typeface="小塚ゴシック Pro R"/>
                <a:cs typeface="小塚ゴシック Pro R"/>
              </a:rPr>
              <a:t> 行目よりご記入下さい。</a:t>
            </a:r>
            <a:endParaRPr sz="816">
              <a:latin typeface="小塚ゴシック Pro R"/>
              <a:cs typeface="小塚ゴシック Pro R"/>
            </a:endParaRPr>
          </a:p>
        </p:txBody>
      </p:sp>
      <p:graphicFrame>
        <p:nvGraphicFramePr>
          <p:cNvPr id="91" name="object 91"/>
          <p:cNvGraphicFramePr>
            <a:graphicFrameLocks noGrp="1"/>
          </p:cNvGraphicFramePr>
          <p:nvPr/>
        </p:nvGraphicFramePr>
        <p:xfrm>
          <a:off x="957920" y="6651862"/>
          <a:ext cx="6149103" cy="478739"/>
        </p:xfrm>
        <a:graphic>
          <a:graphicData uri="http://schemas.openxmlformats.org/drawingml/2006/table">
            <a:tbl>
              <a:tblPr firstRow="1" bandRow="1">
                <a:tableStyleId>{2D5ABB26-0587-4C30-8999-92F81FD0307C}</a:tableStyleId>
              </a:tblPr>
              <a:tblGrid>
                <a:gridCol w="167138">
                  <a:extLst>
                    <a:ext uri="{9D8B030D-6E8A-4147-A177-3AD203B41FA5}">
                      <a16:colId xmlns:a16="http://schemas.microsoft.com/office/drawing/2014/main" val="20000"/>
                    </a:ext>
                  </a:extLst>
                </a:gridCol>
                <a:gridCol w="165193">
                  <a:extLst>
                    <a:ext uri="{9D8B030D-6E8A-4147-A177-3AD203B41FA5}">
                      <a16:colId xmlns:a16="http://schemas.microsoft.com/office/drawing/2014/main" val="20001"/>
                    </a:ext>
                  </a:extLst>
                </a:gridCol>
                <a:gridCol w="165194">
                  <a:extLst>
                    <a:ext uri="{9D8B030D-6E8A-4147-A177-3AD203B41FA5}">
                      <a16:colId xmlns:a16="http://schemas.microsoft.com/office/drawing/2014/main" val="20002"/>
                    </a:ext>
                  </a:extLst>
                </a:gridCol>
                <a:gridCol w="167137">
                  <a:extLst>
                    <a:ext uri="{9D8B030D-6E8A-4147-A177-3AD203B41FA5}">
                      <a16:colId xmlns:a16="http://schemas.microsoft.com/office/drawing/2014/main" val="20003"/>
                    </a:ext>
                  </a:extLst>
                </a:gridCol>
                <a:gridCol w="167138">
                  <a:extLst>
                    <a:ext uri="{9D8B030D-6E8A-4147-A177-3AD203B41FA5}">
                      <a16:colId xmlns:a16="http://schemas.microsoft.com/office/drawing/2014/main" val="20004"/>
                    </a:ext>
                  </a:extLst>
                </a:gridCol>
                <a:gridCol w="165194">
                  <a:extLst>
                    <a:ext uri="{9D8B030D-6E8A-4147-A177-3AD203B41FA5}">
                      <a16:colId xmlns:a16="http://schemas.microsoft.com/office/drawing/2014/main" val="20005"/>
                    </a:ext>
                  </a:extLst>
                </a:gridCol>
                <a:gridCol w="165194">
                  <a:extLst>
                    <a:ext uri="{9D8B030D-6E8A-4147-A177-3AD203B41FA5}">
                      <a16:colId xmlns:a16="http://schemas.microsoft.com/office/drawing/2014/main" val="20006"/>
                    </a:ext>
                  </a:extLst>
                </a:gridCol>
                <a:gridCol w="167138">
                  <a:extLst>
                    <a:ext uri="{9D8B030D-6E8A-4147-A177-3AD203B41FA5}">
                      <a16:colId xmlns:a16="http://schemas.microsoft.com/office/drawing/2014/main" val="20007"/>
                    </a:ext>
                  </a:extLst>
                </a:gridCol>
                <a:gridCol w="167138">
                  <a:extLst>
                    <a:ext uri="{9D8B030D-6E8A-4147-A177-3AD203B41FA5}">
                      <a16:colId xmlns:a16="http://schemas.microsoft.com/office/drawing/2014/main" val="20008"/>
                    </a:ext>
                  </a:extLst>
                </a:gridCol>
                <a:gridCol w="165193">
                  <a:extLst>
                    <a:ext uri="{9D8B030D-6E8A-4147-A177-3AD203B41FA5}">
                      <a16:colId xmlns:a16="http://schemas.microsoft.com/office/drawing/2014/main" val="20009"/>
                    </a:ext>
                  </a:extLst>
                </a:gridCol>
                <a:gridCol w="165194">
                  <a:extLst>
                    <a:ext uri="{9D8B030D-6E8A-4147-A177-3AD203B41FA5}">
                      <a16:colId xmlns:a16="http://schemas.microsoft.com/office/drawing/2014/main" val="20010"/>
                    </a:ext>
                  </a:extLst>
                </a:gridCol>
                <a:gridCol w="167138">
                  <a:extLst>
                    <a:ext uri="{9D8B030D-6E8A-4147-A177-3AD203B41FA5}">
                      <a16:colId xmlns:a16="http://schemas.microsoft.com/office/drawing/2014/main" val="20011"/>
                    </a:ext>
                  </a:extLst>
                </a:gridCol>
                <a:gridCol w="167138">
                  <a:extLst>
                    <a:ext uri="{9D8B030D-6E8A-4147-A177-3AD203B41FA5}">
                      <a16:colId xmlns:a16="http://schemas.microsoft.com/office/drawing/2014/main" val="20012"/>
                    </a:ext>
                  </a:extLst>
                </a:gridCol>
                <a:gridCol w="165194">
                  <a:extLst>
                    <a:ext uri="{9D8B030D-6E8A-4147-A177-3AD203B41FA5}">
                      <a16:colId xmlns:a16="http://schemas.microsoft.com/office/drawing/2014/main" val="20013"/>
                    </a:ext>
                  </a:extLst>
                </a:gridCol>
                <a:gridCol w="165194">
                  <a:extLst>
                    <a:ext uri="{9D8B030D-6E8A-4147-A177-3AD203B41FA5}">
                      <a16:colId xmlns:a16="http://schemas.microsoft.com/office/drawing/2014/main" val="20014"/>
                    </a:ext>
                  </a:extLst>
                </a:gridCol>
                <a:gridCol w="168433">
                  <a:extLst>
                    <a:ext uri="{9D8B030D-6E8A-4147-A177-3AD203B41FA5}">
                      <a16:colId xmlns:a16="http://schemas.microsoft.com/office/drawing/2014/main" val="20015"/>
                    </a:ext>
                  </a:extLst>
                </a:gridCol>
                <a:gridCol w="168433">
                  <a:extLst>
                    <a:ext uri="{9D8B030D-6E8A-4147-A177-3AD203B41FA5}">
                      <a16:colId xmlns:a16="http://schemas.microsoft.com/office/drawing/2014/main" val="20016"/>
                    </a:ext>
                  </a:extLst>
                </a:gridCol>
                <a:gridCol w="165194">
                  <a:extLst>
                    <a:ext uri="{9D8B030D-6E8A-4147-A177-3AD203B41FA5}">
                      <a16:colId xmlns:a16="http://schemas.microsoft.com/office/drawing/2014/main" val="20017"/>
                    </a:ext>
                  </a:extLst>
                </a:gridCol>
                <a:gridCol w="165194">
                  <a:extLst>
                    <a:ext uri="{9D8B030D-6E8A-4147-A177-3AD203B41FA5}">
                      <a16:colId xmlns:a16="http://schemas.microsoft.com/office/drawing/2014/main" val="20018"/>
                    </a:ext>
                  </a:extLst>
                </a:gridCol>
                <a:gridCol w="167785">
                  <a:extLst>
                    <a:ext uri="{9D8B030D-6E8A-4147-A177-3AD203B41FA5}">
                      <a16:colId xmlns:a16="http://schemas.microsoft.com/office/drawing/2014/main" val="20019"/>
                    </a:ext>
                  </a:extLst>
                </a:gridCol>
                <a:gridCol w="165842">
                  <a:extLst>
                    <a:ext uri="{9D8B030D-6E8A-4147-A177-3AD203B41FA5}">
                      <a16:colId xmlns:a16="http://schemas.microsoft.com/office/drawing/2014/main" val="20020"/>
                    </a:ext>
                  </a:extLst>
                </a:gridCol>
                <a:gridCol w="165194">
                  <a:extLst>
                    <a:ext uri="{9D8B030D-6E8A-4147-A177-3AD203B41FA5}">
                      <a16:colId xmlns:a16="http://schemas.microsoft.com/office/drawing/2014/main" val="20021"/>
                    </a:ext>
                  </a:extLst>
                </a:gridCol>
                <a:gridCol w="167137">
                  <a:extLst>
                    <a:ext uri="{9D8B030D-6E8A-4147-A177-3AD203B41FA5}">
                      <a16:colId xmlns:a16="http://schemas.microsoft.com/office/drawing/2014/main" val="20022"/>
                    </a:ext>
                  </a:extLst>
                </a:gridCol>
                <a:gridCol w="165194">
                  <a:extLst>
                    <a:ext uri="{9D8B030D-6E8A-4147-A177-3AD203B41FA5}">
                      <a16:colId xmlns:a16="http://schemas.microsoft.com/office/drawing/2014/main" val="20023"/>
                    </a:ext>
                  </a:extLst>
                </a:gridCol>
                <a:gridCol w="165194">
                  <a:extLst>
                    <a:ext uri="{9D8B030D-6E8A-4147-A177-3AD203B41FA5}">
                      <a16:colId xmlns:a16="http://schemas.microsoft.com/office/drawing/2014/main" val="20024"/>
                    </a:ext>
                  </a:extLst>
                </a:gridCol>
                <a:gridCol w="167785">
                  <a:extLst>
                    <a:ext uri="{9D8B030D-6E8A-4147-A177-3AD203B41FA5}">
                      <a16:colId xmlns:a16="http://schemas.microsoft.com/office/drawing/2014/main" val="20025"/>
                    </a:ext>
                  </a:extLst>
                </a:gridCol>
                <a:gridCol w="165842">
                  <a:extLst>
                    <a:ext uri="{9D8B030D-6E8A-4147-A177-3AD203B41FA5}">
                      <a16:colId xmlns:a16="http://schemas.microsoft.com/office/drawing/2014/main" val="20026"/>
                    </a:ext>
                  </a:extLst>
                </a:gridCol>
                <a:gridCol w="165194">
                  <a:extLst>
                    <a:ext uri="{9D8B030D-6E8A-4147-A177-3AD203B41FA5}">
                      <a16:colId xmlns:a16="http://schemas.microsoft.com/office/drawing/2014/main" val="20027"/>
                    </a:ext>
                  </a:extLst>
                </a:gridCol>
                <a:gridCol w="166490">
                  <a:extLst>
                    <a:ext uri="{9D8B030D-6E8A-4147-A177-3AD203B41FA5}">
                      <a16:colId xmlns:a16="http://schemas.microsoft.com/office/drawing/2014/main" val="20028"/>
                    </a:ext>
                  </a:extLst>
                </a:gridCol>
                <a:gridCol w="166490">
                  <a:extLst>
                    <a:ext uri="{9D8B030D-6E8A-4147-A177-3AD203B41FA5}">
                      <a16:colId xmlns:a16="http://schemas.microsoft.com/office/drawing/2014/main" val="20029"/>
                    </a:ext>
                  </a:extLst>
                </a:gridCol>
                <a:gridCol w="167137">
                  <a:extLst>
                    <a:ext uri="{9D8B030D-6E8A-4147-A177-3AD203B41FA5}">
                      <a16:colId xmlns:a16="http://schemas.microsoft.com/office/drawing/2014/main" val="20030"/>
                    </a:ext>
                  </a:extLst>
                </a:gridCol>
                <a:gridCol w="165194">
                  <a:extLst>
                    <a:ext uri="{9D8B030D-6E8A-4147-A177-3AD203B41FA5}">
                      <a16:colId xmlns:a16="http://schemas.microsoft.com/office/drawing/2014/main" val="20031"/>
                    </a:ext>
                  </a:extLst>
                </a:gridCol>
                <a:gridCol w="165194">
                  <a:extLst>
                    <a:ext uri="{9D8B030D-6E8A-4147-A177-3AD203B41FA5}">
                      <a16:colId xmlns:a16="http://schemas.microsoft.com/office/drawing/2014/main" val="20032"/>
                    </a:ext>
                  </a:extLst>
                </a:gridCol>
                <a:gridCol w="167137">
                  <a:extLst>
                    <a:ext uri="{9D8B030D-6E8A-4147-A177-3AD203B41FA5}">
                      <a16:colId xmlns:a16="http://schemas.microsoft.com/office/drawing/2014/main" val="20033"/>
                    </a:ext>
                  </a:extLst>
                </a:gridCol>
                <a:gridCol w="167137">
                  <a:extLst>
                    <a:ext uri="{9D8B030D-6E8A-4147-A177-3AD203B41FA5}">
                      <a16:colId xmlns:a16="http://schemas.microsoft.com/office/drawing/2014/main" val="20034"/>
                    </a:ext>
                  </a:extLst>
                </a:gridCol>
                <a:gridCol w="165194">
                  <a:extLst>
                    <a:ext uri="{9D8B030D-6E8A-4147-A177-3AD203B41FA5}">
                      <a16:colId xmlns:a16="http://schemas.microsoft.com/office/drawing/2014/main" val="20035"/>
                    </a:ext>
                  </a:extLst>
                </a:gridCol>
                <a:gridCol w="165194">
                  <a:extLst>
                    <a:ext uri="{9D8B030D-6E8A-4147-A177-3AD203B41FA5}">
                      <a16:colId xmlns:a16="http://schemas.microsoft.com/office/drawing/2014/main" val="20036"/>
                    </a:ext>
                  </a:extLst>
                </a:gridCol>
              </a:tblGrid>
              <a:tr h="305771">
                <a:tc>
                  <a:txBody>
                    <a:bodyPr/>
                    <a:lstStyle/>
                    <a:p>
                      <a:pPr marL="14604">
                        <a:lnSpc>
                          <a:spcPts val="625"/>
                        </a:lnSpc>
                        <a:spcBef>
                          <a:spcPts val="240"/>
                        </a:spcBef>
                      </a:pPr>
                      <a:r>
                        <a:rPr sz="600" b="1" dirty="0">
                          <a:solidFill>
                            <a:srgbClr val="231F20"/>
                          </a:solidFill>
                          <a:latin typeface="小塚ゴシック Pro B"/>
                          <a:cs typeface="小塚ゴシック Pro B"/>
                        </a:rPr>
                        <a:t>例</a:t>
                      </a:r>
                      <a:endParaRPr sz="600">
                        <a:latin typeface="小塚ゴシック Pro B"/>
                        <a:cs typeface="小塚ゴシック Pro B"/>
                      </a:endParaRPr>
                    </a:p>
                    <a:p>
                      <a:pPr marL="31115">
                        <a:lnSpc>
                          <a:spcPts val="1395"/>
                        </a:lnSpc>
                      </a:pPr>
                      <a:r>
                        <a:rPr sz="1400" b="1" dirty="0">
                          <a:solidFill>
                            <a:srgbClr val="231F20"/>
                          </a:solidFill>
                          <a:latin typeface="小塚ゴシック Pro B"/>
                          <a:cs typeface="小塚ゴシック Pro B"/>
                        </a:rPr>
                        <a:t>0</a:t>
                      </a:r>
                      <a:endParaRPr sz="1400">
                        <a:latin typeface="小塚ゴシック Pro B"/>
                        <a:cs typeface="小塚ゴシック Pro B"/>
                      </a:endParaRPr>
                    </a:p>
                  </a:txBody>
                  <a:tcPr marL="0" marR="0" marT="31095"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905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905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905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905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905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905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905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905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905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905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905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905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905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9050">
                      <a:solidFill>
                        <a:srgbClr val="231F20"/>
                      </a:solidFill>
                      <a:prstDash val="solid"/>
                    </a:lnL>
                    <a:lnR w="1905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905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905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905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905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9050">
                      <a:solidFill>
                        <a:srgbClr val="231F20"/>
                      </a:solidFill>
                      <a:prstDash val="solid"/>
                    </a:lnL>
                    <a:lnR w="1905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905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905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905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905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905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905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pPr>
                      <a:endParaRPr sz="800">
                        <a:latin typeface="Times New Roman"/>
                        <a:cs typeface="Times New Roman"/>
                      </a:endParaRPr>
                    </a:p>
                  </a:txBody>
                  <a:tcPr marL="0" marR="0" marT="0" marB="0">
                    <a:lnL w="1905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extLst>
                  <a:ext uri="{0D108BD9-81ED-4DB2-BD59-A6C34878D82A}">
                    <a16:rowId xmlns:a16="http://schemas.microsoft.com/office/drawing/2014/main" val="10000"/>
                  </a:ext>
                </a:extLst>
              </a:tr>
              <a:tr h="172968">
                <a:tc>
                  <a:txBody>
                    <a:bodyPr/>
                    <a:lstStyle/>
                    <a:p>
                      <a:pPr marL="14604">
                        <a:lnSpc>
                          <a:spcPct val="100000"/>
                        </a:lnSpc>
                        <a:spcBef>
                          <a:spcPts val="310"/>
                        </a:spcBef>
                      </a:pPr>
                      <a:r>
                        <a:rPr sz="600" b="1" spc="-45" dirty="0">
                          <a:solidFill>
                            <a:srgbClr val="231F20"/>
                          </a:solidFill>
                          <a:latin typeface="小塚ゴシック Pro B"/>
                          <a:cs typeface="小塚ゴシック Pro B"/>
                        </a:rPr>
                        <a:t>ゼロ</a:t>
                      </a:r>
                      <a:endParaRPr sz="600">
                        <a:latin typeface="小塚ゴシック Pro B"/>
                        <a:cs typeface="小塚ゴシック Pro B"/>
                      </a:endParaRPr>
                    </a:p>
                  </a:txBody>
                  <a:tcPr marL="0" marR="0" marT="40165"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gridSpan="36">
                  <a:txBody>
                    <a:bodyPr/>
                    <a:lstStyle/>
                    <a:p>
                      <a:pPr>
                        <a:lnSpc>
                          <a:spcPct val="100000"/>
                        </a:lnSpc>
                      </a:pPr>
                      <a:endParaRPr sz="800">
                        <a:latin typeface="Times New Roman"/>
                        <a:cs typeface="Times New Roman"/>
                      </a:endParaRPr>
                    </a:p>
                  </a:txBody>
                  <a:tcPr marL="0" marR="0" marT="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bl>
          </a:graphicData>
        </a:graphic>
      </p:graphicFrame>
      <p:sp>
        <p:nvSpPr>
          <p:cNvPr id="93" name="object 93"/>
          <p:cNvSpPr/>
          <p:nvPr/>
        </p:nvSpPr>
        <p:spPr>
          <a:xfrm>
            <a:off x="553201" y="1214055"/>
            <a:ext cx="6668666" cy="9161480"/>
          </a:xfrm>
          <a:custGeom>
            <a:avLst/>
            <a:gdLst/>
            <a:ahLst/>
            <a:cxnLst/>
            <a:rect l="l" t="t" r="r" b="b"/>
            <a:pathLst>
              <a:path w="6536690" h="8980170">
                <a:moveTo>
                  <a:pt x="6536626" y="0"/>
                </a:moveTo>
                <a:lnTo>
                  <a:pt x="6536626" y="8980093"/>
                </a:lnTo>
                <a:lnTo>
                  <a:pt x="0" y="8980093"/>
                </a:lnTo>
                <a:lnTo>
                  <a:pt x="0" y="0"/>
                </a:lnTo>
              </a:path>
            </a:pathLst>
          </a:custGeom>
          <a:ln w="6350">
            <a:solidFill>
              <a:srgbClr val="231F20"/>
            </a:solidFill>
          </a:ln>
        </p:spPr>
        <p:txBody>
          <a:bodyPr wrap="square" lIns="0" tIns="0" rIns="0" bIns="0" rtlCol="0"/>
          <a:lstStyle/>
          <a:p>
            <a:pPr defTabSz="932871"/>
            <a:endParaRPr sz="1836"/>
          </a:p>
        </p:txBody>
      </p:sp>
      <p:sp>
        <p:nvSpPr>
          <p:cNvPr id="94" name="object 94"/>
          <p:cNvSpPr/>
          <p:nvPr/>
        </p:nvSpPr>
        <p:spPr>
          <a:xfrm>
            <a:off x="3949816" y="9698069"/>
            <a:ext cx="279211" cy="593404"/>
          </a:xfrm>
          <a:custGeom>
            <a:avLst/>
            <a:gdLst/>
            <a:ahLst/>
            <a:cxnLst/>
            <a:rect l="l" t="t" r="r" b="b"/>
            <a:pathLst>
              <a:path w="273685" h="581659">
                <a:moveTo>
                  <a:pt x="273646" y="0"/>
                </a:moveTo>
                <a:lnTo>
                  <a:pt x="0" y="0"/>
                </a:lnTo>
                <a:lnTo>
                  <a:pt x="0" y="581202"/>
                </a:lnTo>
                <a:lnTo>
                  <a:pt x="273646" y="581202"/>
                </a:lnTo>
                <a:lnTo>
                  <a:pt x="273646" y="0"/>
                </a:lnTo>
                <a:close/>
              </a:path>
            </a:pathLst>
          </a:custGeom>
          <a:solidFill>
            <a:srgbClr val="231F20"/>
          </a:solidFill>
        </p:spPr>
        <p:txBody>
          <a:bodyPr wrap="square" lIns="0" tIns="0" rIns="0" bIns="0" rtlCol="0"/>
          <a:lstStyle/>
          <a:p>
            <a:pPr defTabSz="932871"/>
            <a:endParaRPr sz="1836"/>
          </a:p>
        </p:txBody>
      </p:sp>
      <p:sp>
        <p:nvSpPr>
          <p:cNvPr id="95" name="object 95"/>
          <p:cNvSpPr/>
          <p:nvPr/>
        </p:nvSpPr>
        <p:spPr>
          <a:xfrm>
            <a:off x="3949816" y="9698069"/>
            <a:ext cx="279211" cy="593404"/>
          </a:xfrm>
          <a:custGeom>
            <a:avLst/>
            <a:gdLst/>
            <a:ahLst/>
            <a:cxnLst/>
            <a:rect l="l" t="t" r="r" b="b"/>
            <a:pathLst>
              <a:path w="273685" h="581659">
                <a:moveTo>
                  <a:pt x="273646" y="581202"/>
                </a:moveTo>
                <a:lnTo>
                  <a:pt x="0" y="581202"/>
                </a:lnTo>
                <a:lnTo>
                  <a:pt x="0" y="0"/>
                </a:lnTo>
                <a:lnTo>
                  <a:pt x="273646" y="0"/>
                </a:lnTo>
                <a:lnTo>
                  <a:pt x="273646" y="581202"/>
                </a:lnTo>
                <a:close/>
              </a:path>
            </a:pathLst>
          </a:custGeom>
          <a:ln w="12699">
            <a:solidFill>
              <a:srgbClr val="231F20"/>
            </a:solidFill>
          </a:ln>
        </p:spPr>
        <p:txBody>
          <a:bodyPr wrap="square" lIns="0" tIns="0" rIns="0" bIns="0" rtlCol="0"/>
          <a:lstStyle/>
          <a:p>
            <a:pPr defTabSz="932871"/>
            <a:endParaRPr sz="1836"/>
          </a:p>
        </p:txBody>
      </p:sp>
      <p:sp>
        <p:nvSpPr>
          <p:cNvPr id="96" name="object 96"/>
          <p:cNvSpPr txBox="1"/>
          <p:nvPr/>
        </p:nvSpPr>
        <p:spPr>
          <a:xfrm>
            <a:off x="603850" y="518399"/>
            <a:ext cx="4464780" cy="168508"/>
          </a:xfrm>
          <a:prstGeom prst="rect">
            <a:avLst/>
          </a:prstGeom>
        </p:spPr>
        <p:txBody>
          <a:bodyPr vert="horz" wrap="square" lIns="0" tIns="16196" rIns="0" bIns="0" rtlCol="0">
            <a:spAutoFit/>
          </a:bodyPr>
          <a:lstStyle/>
          <a:p>
            <a:pPr marL="12957" defTabSz="932871">
              <a:spcBef>
                <a:spcPts val="128"/>
              </a:spcBef>
            </a:pPr>
            <a:r>
              <a:rPr sz="969" spc="-5" dirty="0">
                <a:solidFill>
                  <a:srgbClr val="231F20"/>
                </a:solidFill>
                <a:latin typeface="小塚ゴシック Pro R"/>
                <a:cs typeface="小塚ゴシック Pro R"/>
              </a:rPr>
              <a:t>申込書は機械で読み取りますので、枠内に楷書ではっきりと記入して下さい。</a:t>
            </a:r>
            <a:endParaRPr sz="969">
              <a:latin typeface="小塚ゴシック Pro R"/>
              <a:cs typeface="小塚ゴシック Pro R"/>
            </a:endParaRPr>
          </a:p>
        </p:txBody>
      </p:sp>
      <p:sp>
        <p:nvSpPr>
          <p:cNvPr id="108" name="object 108"/>
          <p:cNvSpPr txBox="1"/>
          <p:nvPr/>
        </p:nvSpPr>
        <p:spPr>
          <a:xfrm>
            <a:off x="921908" y="3444652"/>
            <a:ext cx="6213248" cy="331914"/>
          </a:xfrm>
          <a:prstGeom prst="rect">
            <a:avLst/>
          </a:prstGeom>
        </p:spPr>
        <p:txBody>
          <a:bodyPr vert="horz" wrap="square" lIns="0" tIns="18139" rIns="0" bIns="0" rtlCol="0">
            <a:spAutoFit/>
          </a:bodyPr>
          <a:lstStyle/>
          <a:p>
            <a:pPr marL="52474" defTabSz="932871"/>
            <a:r>
              <a:rPr sz="816" spc="-5" dirty="0">
                <a:solidFill>
                  <a:srgbClr val="231F20"/>
                </a:solidFill>
                <a:latin typeface="小塚ゴシック Pro R"/>
                <a:cs typeface="小塚ゴシック Pro R"/>
              </a:rPr>
              <a:t>※個人申込の場合、企業名、部署・役職欄は空欄で構いません。</a:t>
            </a:r>
            <a:endParaRPr sz="816" dirty="0">
              <a:latin typeface="小塚ゴシック Pro R"/>
              <a:cs typeface="小塚ゴシック Pro R"/>
            </a:endParaRPr>
          </a:p>
          <a:p>
            <a:pPr marL="3887" defTabSz="932871">
              <a:spcBef>
                <a:spcPts val="510"/>
              </a:spcBef>
            </a:pPr>
            <a:r>
              <a:rPr sz="765" spc="-20" dirty="0">
                <a:solidFill>
                  <a:srgbClr val="231F20"/>
                </a:solidFill>
                <a:latin typeface="小塚ゴシック Pro R"/>
                <a:cs typeface="小塚ゴシック Pro R"/>
              </a:rPr>
              <a:t>フリガナ</a:t>
            </a:r>
            <a:endParaRPr sz="765" dirty="0">
              <a:latin typeface="小塚ゴシック Pro R"/>
              <a:cs typeface="小塚ゴシック Pro R"/>
            </a:endParaRPr>
          </a:p>
        </p:txBody>
      </p:sp>
      <p:sp>
        <p:nvSpPr>
          <p:cNvPr id="116" name="object 116"/>
          <p:cNvSpPr txBox="1"/>
          <p:nvPr/>
        </p:nvSpPr>
        <p:spPr>
          <a:xfrm>
            <a:off x="937137" y="7331677"/>
            <a:ext cx="3618078" cy="223849"/>
          </a:xfrm>
          <a:prstGeom prst="rect">
            <a:avLst/>
          </a:prstGeom>
        </p:spPr>
        <p:txBody>
          <a:bodyPr vert="horz" wrap="square" lIns="0" tIns="15548" rIns="0" bIns="0" rtlCol="0">
            <a:spAutoFit/>
          </a:bodyPr>
          <a:lstStyle/>
          <a:p>
            <a:pPr marL="866793" defTabSz="932871">
              <a:spcBef>
                <a:spcPts val="122"/>
              </a:spcBef>
              <a:tabLst>
                <a:tab pos="1880642" algn="l"/>
              </a:tabLst>
            </a:pPr>
            <a:r>
              <a:rPr sz="1326" b="1" spc="-51" dirty="0">
                <a:solidFill>
                  <a:srgbClr val="231F20"/>
                </a:solidFill>
                <a:latin typeface="小塚ゴシック Pro B"/>
                <a:cs typeface="小塚ゴシック Pro B"/>
              </a:rPr>
              <a:t>－</a:t>
            </a:r>
            <a:r>
              <a:rPr sz="1326" b="1" dirty="0">
                <a:solidFill>
                  <a:srgbClr val="231F20"/>
                </a:solidFill>
                <a:latin typeface="小塚ゴシック Pro B"/>
                <a:cs typeface="小塚ゴシック Pro B"/>
              </a:rPr>
              <a:t>	</a:t>
            </a:r>
            <a:r>
              <a:rPr sz="1326" b="1" spc="-51" dirty="0">
                <a:solidFill>
                  <a:srgbClr val="231F20"/>
                </a:solidFill>
                <a:latin typeface="小塚ゴシック Pro B"/>
                <a:cs typeface="小塚ゴシック Pro B"/>
              </a:rPr>
              <a:t>－</a:t>
            </a:r>
            <a:endParaRPr sz="1326" dirty="0">
              <a:latin typeface="小塚ゴシック Pro B"/>
              <a:cs typeface="小塚ゴシック Pro B"/>
            </a:endParaRPr>
          </a:p>
        </p:txBody>
      </p:sp>
      <p:pic>
        <p:nvPicPr>
          <p:cNvPr id="129" name="object 148">
            <a:extLst>
              <a:ext uri="{FF2B5EF4-FFF2-40B4-BE49-F238E27FC236}">
                <a16:creationId xmlns:a16="http://schemas.microsoft.com/office/drawing/2014/main" id="{2528DB93-CBA5-FEC6-AE02-A67FDE564EE3}"/>
              </a:ext>
            </a:extLst>
          </p:cNvPr>
          <p:cNvPicPr/>
          <p:nvPr/>
        </p:nvPicPr>
        <p:blipFill>
          <a:blip r:embed="rId3" cstate="print"/>
          <a:stretch>
            <a:fillRect/>
          </a:stretch>
        </p:blipFill>
        <p:spPr>
          <a:xfrm>
            <a:off x="4097389" y="9809042"/>
            <a:ext cx="91730" cy="370034"/>
          </a:xfrm>
          <a:prstGeom prst="rect">
            <a:avLst/>
          </a:prstGeom>
        </p:spPr>
      </p:pic>
      <p:pic>
        <p:nvPicPr>
          <p:cNvPr id="130" name="object 149">
            <a:extLst>
              <a:ext uri="{FF2B5EF4-FFF2-40B4-BE49-F238E27FC236}">
                <a16:creationId xmlns:a16="http://schemas.microsoft.com/office/drawing/2014/main" id="{17D30EC8-F3CF-65BE-663D-44F0E2A96D06}"/>
              </a:ext>
            </a:extLst>
          </p:cNvPr>
          <p:cNvPicPr/>
          <p:nvPr/>
        </p:nvPicPr>
        <p:blipFill>
          <a:blip r:embed="rId4" cstate="print"/>
          <a:stretch>
            <a:fillRect/>
          </a:stretch>
        </p:blipFill>
        <p:spPr>
          <a:xfrm>
            <a:off x="3974562" y="9824588"/>
            <a:ext cx="91731" cy="245653"/>
          </a:xfrm>
          <a:prstGeom prst="rect">
            <a:avLst/>
          </a:prstGeom>
        </p:spPr>
      </p:pic>
      <p:pic>
        <p:nvPicPr>
          <p:cNvPr id="131" name="object 148">
            <a:extLst>
              <a:ext uri="{FF2B5EF4-FFF2-40B4-BE49-F238E27FC236}">
                <a16:creationId xmlns:a16="http://schemas.microsoft.com/office/drawing/2014/main" id="{A007B395-F052-4669-46E3-236DC2749BBD}"/>
              </a:ext>
            </a:extLst>
          </p:cNvPr>
          <p:cNvPicPr/>
          <p:nvPr/>
        </p:nvPicPr>
        <p:blipFill>
          <a:blip r:embed="rId3" cstate="print"/>
          <a:stretch>
            <a:fillRect/>
          </a:stretch>
        </p:blipFill>
        <p:spPr>
          <a:xfrm>
            <a:off x="4085604" y="9087533"/>
            <a:ext cx="91730" cy="370034"/>
          </a:xfrm>
          <a:prstGeom prst="rect">
            <a:avLst/>
          </a:prstGeom>
        </p:spPr>
      </p:pic>
      <p:pic>
        <p:nvPicPr>
          <p:cNvPr id="132" name="object 149">
            <a:extLst>
              <a:ext uri="{FF2B5EF4-FFF2-40B4-BE49-F238E27FC236}">
                <a16:creationId xmlns:a16="http://schemas.microsoft.com/office/drawing/2014/main" id="{C913C0C1-0558-1C4E-F49E-71EB3EE674D8}"/>
              </a:ext>
            </a:extLst>
          </p:cNvPr>
          <p:cNvPicPr/>
          <p:nvPr/>
        </p:nvPicPr>
        <p:blipFill>
          <a:blip r:embed="rId4" cstate="print"/>
          <a:stretch>
            <a:fillRect/>
          </a:stretch>
        </p:blipFill>
        <p:spPr>
          <a:xfrm>
            <a:off x="3962777" y="9103079"/>
            <a:ext cx="91731" cy="245653"/>
          </a:xfrm>
          <a:prstGeom prst="rect">
            <a:avLst/>
          </a:prstGeom>
        </p:spPr>
      </p:pic>
      <p:pic>
        <p:nvPicPr>
          <p:cNvPr id="133" name="object 127">
            <a:extLst>
              <a:ext uri="{FF2B5EF4-FFF2-40B4-BE49-F238E27FC236}">
                <a16:creationId xmlns:a16="http://schemas.microsoft.com/office/drawing/2014/main" id="{7ABD982C-C4C1-4506-F953-D261317864AE}"/>
              </a:ext>
            </a:extLst>
          </p:cNvPr>
          <p:cNvPicPr/>
          <p:nvPr/>
        </p:nvPicPr>
        <p:blipFill>
          <a:blip r:embed="rId5" cstate="print"/>
          <a:stretch>
            <a:fillRect/>
          </a:stretch>
        </p:blipFill>
        <p:spPr>
          <a:xfrm>
            <a:off x="638027" y="9084518"/>
            <a:ext cx="237880" cy="318728"/>
          </a:xfrm>
          <a:prstGeom prst="rect">
            <a:avLst/>
          </a:prstGeom>
        </p:spPr>
      </p:pic>
      <p:pic>
        <p:nvPicPr>
          <p:cNvPr id="134" name="object 127">
            <a:extLst>
              <a:ext uri="{FF2B5EF4-FFF2-40B4-BE49-F238E27FC236}">
                <a16:creationId xmlns:a16="http://schemas.microsoft.com/office/drawing/2014/main" id="{E47ED06A-F806-3A67-AEE7-24A856FA7F1D}"/>
              </a:ext>
            </a:extLst>
          </p:cNvPr>
          <p:cNvPicPr/>
          <p:nvPr/>
        </p:nvPicPr>
        <p:blipFill>
          <a:blip r:embed="rId5" cstate="print"/>
          <a:stretch>
            <a:fillRect/>
          </a:stretch>
        </p:blipFill>
        <p:spPr>
          <a:xfrm>
            <a:off x="631432" y="9840045"/>
            <a:ext cx="237880" cy="318728"/>
          </a:xfrm>
          <a:prstGeom prst="rect">
            <a:avLst/>
          </a:prstGeom>
        </p:spPr>
      </p:pic>
      <p:pic>
        <p:nvPicPr>
          <p:cNvPr id="135" name="object 98">
            <a:extLst>
              <a:ext uri="{FF2B5EF4-FFF2-40B4-BE49-F238E27FC236}">
                <a16:creationId xmlns:a16="http://schemas.microsoft.com/office/drawing/2014/main" id="{43FC12CD-4563-D155-785E-4AA8156B9AB1}"/>
              </a:ext>
            </a:extLst>
          </p:cNvPr>
          <p:cNvPicPr/>
          <p:nvPr/>
        </p:nvPicPr>
        <p:blipFill>
          <a:blip r:embed="rId6" cstate="print"/>
          <a:stretch>
            <a:fillRect/>
          </a:stretch>
        </p:blipFill>
        <p:spPr>
          <a:xfrm>
            <a:off x="723538" y="4393779"/>
            <a:ext cx="104170" cy="320282"/>
          </a:xfrm>
          <a:prstGeom prst="rect">
            <a:avLst/>
          </a:prstGeom>
        </p:spPr>
      </p:pic>
      <p:pic>
        <p:nvPicPr>
          <p:cNvPr id="136" name="object 99">
            <a:extLst>
              <a:ext uri="{FF2B5EF4-FFF2-40B4-BE49-F238E27FC236}">
                <a16:creationId xmlns:a16="http://schemas.microsoft.com/office/drawing/2014/main" id="{8CB8C3CB-A8ED-234C-5C16-424607DD8048}"/>
              </a:ext>
            </a:extLst>
          </p:cNvPr>
          <p:cNvPicPr/>
          <p:nvPr/>
        </p:nvPicPr>
        <p:blipFill>
          <a:blip r:embed="rId7" cstate="print"/>
          <a:stretch>
            <a:fillRect/>
          </a:stretch>
        </p:blipFill>
        <p:spPr>
          <a:xfrm>
            <a:off x="3973008" y="4448195"/>
            <a:ext cx="104169" cy="216112"/>
          </a:xfrm>
          <a:prstGeom prst="rect">
            <a:avLst/>
          </a:prstGeom>
        </p:spPr>
      </p:pic>
      <p:pic>
        <p:nvPicPr>
          <p:cNvPr id="137" name="object 101">
            <a:extLst>
              <a:ext uri="{FF2B5EF4-FFF2-40B4-BE49-F238E27FC236}">
                <a16:creationId xmlns:a16="http://schemas.microsoft.com/office/drawing/2014/main" id="{2727387A-B357-4256-8AE8-F8DC96F4FC90}"/>
              </a:ext>
            </a:extLst>
          </p:cNvPr>
          <p:cNvPicPr/>
          <p:nvPr/>
        </p:nvPicPr>
        <p:blipFill>
          <a:blip r:embed="rId8" cstate="print"/>
          <a:stretch>
            <a:fillRect/>
          </a:stretch>
        </p:blipFill>
        <p:spPr>
          <a:xfrm>
            <a:off x="784175" y="4998583"/>
            <a:ext cx="108834" cy="211449"/>
          </a:xfrm>
          <a:prstGeom prst="rect">
            <a:avLst/>
          </a:prstGeom>
        </p:spPr>
      </p:pic>
      <p:pic>
        <p:nvPicPr>
          <p:cNvPr id="138" name="object 102">
            <a:extLst>
              <a:ext uri="{FF2B5EF4-FFF2-40B4-BE49-F238E27FC236}">
                <a16:creationId xmlns:a16="http://schemas.microsoft.com/office/drawing/2014/main" id="{DDCE6138-C458-D79D-CF8B-659A959E2B8D}"/>
              </a:ext>
            </a:extLst>
          </p:cNvPr>
          <p:cNvPicPr/>
          <p:nvPr/>
        </p:nvPicPr>
        <p:blipFill>
          <a:blip r:embed="rId9" cstate="print"/>
          <a:stretch>
            <a:fillRect/>
          </a:stretch>
        </p:blipFill>
        <p:spPr>
          <a:xfrm>
            <a:off x="653575" y="4997030"/>
            <a:ext cx="104170" cy="211448"/>
          </a:xfrm>
          <a:prstGeom prst="rect">
            <a:avLst/>
          </a:prstGeom>
        </p:spPr>
      </p:pic>
      <p:pic>
        <p:nvPicPr>
          <p:cNvPr id="139" name="object 104">
            <a:extLst>
              <a:ext uri="{FF2B5EF4-FFF2-40B4-BE49-F238E27FC236}">
                <a16:creationId xmlns:a16="http://schemas.microsoft.com/office/drawing/2014/main" id="{DBA3C82C-991F-F262-C83F-74DC445588A5}"/>
              </a:ext>
            </a:extLst>
          </p:cNvPr>
          <p:cNvPicPr/>
          <p:nvPr/>
        </p:nvPicPr>
        <p:blipFill>
          <a:blip r:embed="rId10" cstate="print"/>
          <a:stretch>
            <a:fillRect/>
          </a:stretch>
        </p:blipFill>
        <p:spPr>
          <a:xfrm>
            <a:off x="5715904" y="4448195"/>
            <a:ext cx="104170" cy="211449"/>
          </a:xfrm>
          <a:prstGeom prst="rect">
            <a:avLst/>
          </a:prstGeom>
        </p:spPr>
      </p:pic>
      <p:pic>
        <p:nvPicPr>
          <p:cNvPr id="140" name="object 114">
            <a:extLst>
              <a:ext uri="{FF2B5EF4-FFF2-40B4-BE49-F238E27FC236}">
                <a16:creationId xmlns:a16="http://schemas.microsoft.com/office/drawing/2014/main" id="{4C304363-61CF-D307-2ABA-3D411EC59FE0}"/>
              </a:ext>
            </a:extLst>
          </p:cNvPr>
          <p:cNvPicPr/>
          <p:nvPr/>
        </p:nvPicPr>
        <p:blipFill>
          <a:blip r:embed="rId11" cstate="print"/>
          <a:stretch>
            <a:fillRect/>
          </a:stretch>
        </p:blipFill>
        <p:spPr>
          <a:xfrm>
            <a:off x="715765" y="5561669"/>
            <a:ext cx="105724" cy="211449"/>
          </a:xfrm>
          <a:prstGeom prst="rect">
            <a:avLst/>
          </a:prstGeom>
        </p:spPr>
      </p:pic>
      <p:sp>
        <p:nvSpPr>
          <p:cNvPr id="37" name="テキスト ボックス 36">
            <a:extLst>
              <a:ext uri="{FF2B5EF4-FFF2-40B4-BE49-F238E27FC236}">
                <a16:creationId xmlns:a16="http://schemas.microsoft.com/office/drawing/2014/main" id="{F1F96868-4472-B453-D17F-39AF8AB5ED24}"/>
              </a:ext>
            </a:extLst>
          </p:cNvPr>
          <p:cNvSpPr txBox="1"/>
          <p:nvPr/>
        </p:nvSpPr>
        <p:spPr>
          <a:xfrm>
            <a:off x="4038600" y="2189821"/>
            <a:ext cx="2877711" cy="523220"/>
          </a:xfrm>
          <a:prstGeom prst="rect">
            <a:avLst/>
          </a:prstGeom>
          <a:noFill/>
        </p:spPr>
        <p:txBody>
          <a:bodyPr wrap="none" rtlCol="0">
            <a:spAutoFit/>
          </a:bodyPr>
          <a:lstStyle/>
          <a:p>
            <a:r>
              <a:rPr kumimoji="1" lang="ja-JP" altLang="en-US" sz="1400" dirty="0"/>
              <a:t>一般社団法人神奈川県経営者協会</a:t>
            </a:r>
            <a:endParaRPr kumimoji="1" lang="en-US" altLang="ja-JP" sz="1400" dirty="0"/>
          </a:p>
          <a:p>
            <a:r>
              <a:rPr kumimoji="1" lang="ja-JP" altLang="en-US" sz="1400" dirty="0"/>
              <a:t>共催講座</a:t>
            </a:r>
          </a:p>
        </p:txBody>
      </p:sp>
      <p:sp>
        <p:nvSpPr>
          <p:cNvPr id="56" name="テキスト ボックス 55">
            <a:extLst>
              <a:ext uri="{FF2B5EF4-FFF2-40B4-BE49-F238E27FC236}">
                <a16:creationId xmlns:a16="http://schemas.microsoft.com/office/drawing/2014/main" id="{8C0C20EF-A39C-F1F5-B87A-29CE3528AC38}"/>
              </a:ext>
            </a:extLst>
          </p:cNvPr>
          <p:cNvSpPr txBox="1"/>
          <p:nvPr/>
        </p:nvSpPr>
        <p:spPr>
          <a:xfrm>
            <a:off x="1639417" y="1414232"/>
            <a:ext cx="872074" cy="338554"/>
          </a:xfrm>
          <a:prstGeom prst="rect">
            <a:avLst/>
          </a:prstGeom>
          <a:noFill/>
        </p:spPr>
        <p:txBody>
          <a:bodyPr wrap="square" rtlCol="0">
            <a:spAutoFit/>
          </a:bodyPr>
          <a:lstStyle/>
          <a:p>
            <a:r>
              <a:rPr kumimoji="1" lang="ja-JP" altLang="en-US" sz="1600" dirty="0"/>
              <a:t>神奈川</a:t>
            </a:r>
          </a:p>
        </p:txBody>
      </p:sp>
      <p:sp>
        <p:nvSpPr>
          <p:cNvPr id="67" name="テキスト ボックス 66">
            <a:extLst>
              <a:ext uri="{FF2B5EF4-FFF2-40B4-BE49-F238E27FC236}">
                <a16:creationId xmlns:a16="http://schemas.microsoft.com/office/drawing/2014/main" id="{8141462C-2F24-DFD9-52B7-8D53E8191DE6}"/>
              </a:ext>
            </a:extLst>
          </p:cNvPr>
          <p:cNvSpPr txBox="1"/>
          <p:nvPr/>
        </p:nvSpPr>
        <p:spPr>
          <a:xfrm>
            <a:off x="4206248" y="1390866"/>
            <a:ext cx="686387" cy="338554"/>
          </a:xfrm>
          <a:prstGeom prst="rect">
            <a:avLst/>
          </a:prstGeom>
          <a:noFill/>
        </p:spPr>
        <p:txBody>
          <a:bodyPr wrap="square" rtlCol="0">
            <a:spAutoFit/>
          </a:bodyPr>
          <a:lstStyle/>
          <a:p>
            <a:r>
              <a:rPr kumimoji="1" lang="ja-JP" altLang="en-US" sz="1600" dirty="0"/>
              <a:t>１１</a:t>
            </a:r>
          </a:p>
        </p:txBody>
      </p:sp>
      <p:sp>
        <p:nvSpPr>
          <p:cNvPr id="68" name="テキスト ボックス 67">
            <a:extLst>
              <a:ext uri="{FF2B5EF4-FFF2-40B4-BE49-F238E27FC236}">
                <a16:creationId xmlns:a16="http://schemas.microsoft.com/office/drawing/2014/main" id="{53444835-50EE-7C73-53A4-07E6F5E9BE91}"/>
              </a:ext>
            </a:extLst>
          </p:cNvPr>
          <p:cNvSpPr txBox="1"/>
          <p:nvPr/>
        </p:nvSpPr>
        <p:spPr>
          <a:xfrm>
            <a:off x="5026885" y="1373178"/>
            <a:ext cx="686387" cy="338554"/>
          </a:xfrm>
          <a:prstGeom prst="rect">
            <a:avLst/>
          </a:prstGeom>
          <a:noFill/>
        </p:spPr>
        <p:txBody>
          <a:bodyPr wrap="square" rtlCol="0">
            <a:spAutoFit/>
          </a:bodyPr>
          <a:lstStyle/>
          <a:p>
            <a:r>
              <a:rPr kumimoji="1" lang="ja-JP" altLang="en-US" sz="1600" dirty="0"/>
              <a:t>６</a:t>
            </a:r>
          </a:p>
        </p:txBody>
      </p:sp>
      <p:sp>
        <p:nvSpPr>
          <p:cNvPr id="69" name="テキスト ボックス 68">
            <a:extLst>
              <a:ext uri="{FF2B5EF4-FFF2-40B4-BE49-F238E27FC236}">
                <a16:creationId xmlns:a16="http://schemas.microsoft.com/office/drawing/2014/main" id="{78F12374-3102-0CFC-5657-52A98829555C}"/>
              </a:ext>
            </a:extLst>
          </p:cNvPr>
          <p:cNvSpPr txBox="1"/>
          <p:nvPr/>
        </p:nvSpPr>
        <p:spPr>
          <a:xfrm>
            <a:off x="5655268" y="1367766"/>
            <a:ext cx="686387" cy="338554"/>
          </a:xfrm>
          <a:prstGeom prst="rect">
            <a:avLst/>
          </a:prstGeom>
          <a:noFill/>
        </p:spPr>
        <p:txBody>
          <a:bodyPr wrap="square" rtlCol="0">
            <a:spAutoFit/>
          </a:bodyPr>
          <a:lstStyle/>
          <a:p>
            <a:r>
              <a:rPr kumimoji="1" lang="ja-JP" altLang="en-US" sz="1600" dirty="0"/>
              <a:t>１１</a:t>
            </a:r>
          </a:p>
        </p:txBody>
      </p:sp>
      <p:sp>
        <p:nvSpPr>
          <p:cNvPr id="72" name="テキスト ボックス 71">
            <a:extLst>
              <a:ext uri="{FF2B5EF4-FFF2-40B4-BE49-F238E27FC236}">
                <a16:creationId xmlns:a16="http://schemas.microsoft.com/office/drawing/2014/main" id="{95AFF58B-86FC-074D-67B7-8F148ABE1060}"/>
              </a:ext>
            </a:extLst>
          </p:cNvPr>
          <p:cNvSpPr txBox="1"/>
          <p:nvPr/>
        </p:nvSpPr>
        <p:spPr>
          <a:xfrm>
            <a:off x="6476413" y="1389526"/>
            <a:ext cx="686387" cy="338554"/>
          </a:xfrm>
          <a:prstGeom prst="rect">
            <a:avLst/>
          </a:prstGeom>
          <a:noFill/>
        </p:spPr>
        <p:txBody>
          <a:bodyPr wrap="square" rtlCol="0">
            <a:spAutoFit/>
          </a:bodyPr>
          <a:lstStyle/>
          <a:p>
            <a:r>
              <a:rPr kumimoji="1" lang="ja-JP" altLang="en-US" sz="1600" dirty="0"/>
              <a:t>７</a:t>
            </a:r>
          </a:p>
        </p:txBody>
      </p:sp>
      <p:sp>
        <p:nvSpPr>
          <p:cNvPr id="38" name="object 98">
            <a:extLst>
              <a:ext uri="{FF2B5EF4-FFF2-40B4-BE49-F238E27FC236}">
                <a16:creationId xmlns:a16="http://schemas.microsoft.com/office/drawing/2014/main" id="{610C22E9-F0C4-0E6C-F8F2-4D77444BDD9E}"/>
              </a:ext>
            </a:extLst>
          </p:cNvPr>
          <p:cNvSpPr txBox="1"/>
          <p:nvPr/>
        </p:nvSpPr>
        <p:spPr>
          <a:xfrm>
            <a:off x="1179223" y="1872723"/>
            <a:ext cx="1020318" cy="146398"/>
          </a:xfrm>
          <a:prstGeom prst="rect">
            <a:avLst/>
          </a:prstGeom>
        </p:spPr>
        <p:txBody>
          <a:bodyPr vert="horz" wrap="square" lIns="0" tIns="18139" rIns="0" bIns="0" rtlCol="0">
            <a:spAutoFit/>
          </a:bodyPr>
          <a:lstStyle/>
          <a:p>
            <a:pPr marL="12957" defTabSz="932871">
              <a:spcBef>
                <a:spcPts val="143"/>
              </a:spcBef>
            </a:pPr>
            <a:r>
              <a:rPr sz="816" b="1" spc="46" dirty="0">
                <a:solidFill>
                  <a:srgbClr val="231F20"/>
                </a:solidFill>
                <a:latin typeface="小塚ゴシック Pro B"/>
                <a:cs typeface="小塚ゴシック Pro B"/>
              </a:rPr>
              <a:t>第 </a:t>
            </a:r>
            <a:r>
              <a:rPr sz="816" b="1" dirty="0">
                <a:solidFill>
                  <a:srgbClr val="231F20"/>
                </a:solidFill>
                <a:latin typeface="小塚ゴシック Pro B"/>
                <a:cs typeface="小塚ゴシック Pro B"/>
              </a:rPr>
              <a:t>1</a:t>
            </a:r>
            <a:r>
              <a:rPr sz="816" b="1" spc="61" dirty="0">
                <a:solidFill>
                  <a:srgbClr val="231F20"/>
                </a:solidFill>
                <a:latin typeface="小塚ゴシック Pro B"/>
                <a:cs typeface="小塚ゴシック Pro B"/>
              </a:rPr>
              <a:t> 種 </a:t>
            </a:r>
            <a:r>
              <a:rPr sz="816" b="1" dirty="0">
                <a:solidFill>
                  <a:srgbClr val="231F20"/>
                </a:solidFill>
                <a:latin typeface="小塚ゴシック Pro B"/>
                <a:cs typeface="小塚ゴシック Pro B"/>
              </a:rPr>
              <a:t>2 日間コース</a:t>
            </a:r>
            <a:endParaRPr sz="816">
              <a:latin typeface="小塚ゴシック Pro B"/>
              <a:cs typeface="小塚ゴシック Pro B"/>
            </a:endParaRPr>
          </a:p>
        </p:txBody>
      </p:sp>
      <p:sp>
        <p:nvSpPr>
          <p:cNvPr id="83" name="object 99">
            <a:extLst>
              <a:ext uri="{FF2B5EF4-FFF2-40B4-BE49-F238E27FC236}">
                <a16:creationId xmlns:a16="http://schemas.microsoft.com/office/drawing/2014/main" id="{3391342C-A917-4AB0-A71B-7132B3E1BB34}"/>
              </a:ext>
            </a:extLst>
          </p:cNvPr>
          <p:cNvSpPr txBox="1"/>
          <p:nvPr/>
        </p:nvSpPr>
        <p:spPr>
          <a:xfrm>
            <a:off x="2294611" y="1872723"/>
            <a:ext cx="638751" cy="146398"/>
          </a:xfrm>
          <a:prstGeom prst="rect">
            <a:avLst/>
          </a:prstGeom>
        </p:spPr>
        <p:txBody>
          <a:bodyPr vert="horz" wrap="square" lIns="0" tIns="18139" rIns="0" bIns="0" rtlCol="0">
            <a:spAutoFit/>
          </a:bodyPr>
          <a:lstStyle/>
          <a:p>
            <a:pPr marL="12957" defTabSz="932871">
              <a:spcBef>
                <a:spcPts val="143"/>
              </a:spcBef>
            </a:pPr>
            <a:r>
              <a:rPr sz="816" b="1" dirty="0">
                <a:solidFill>
                  <a:srgbClr val="231F20"/>
                </a:solidFill>
                <a:latin typeface="小塚ゴシック Pro B"/>
                <a:cs typeface="小塚ゴシック Pro B"/>
              </a:rPr>
              <a:t>29,700</a:t>
            </a:r>
            <a:r>
              <a:rPr sz="816" b="1" spc="36" dirty="0">
                <a:solidFill>
                  <a:srgbClr val="231F20"/>
                </a:solidFill>
                <a:latin typeface="小塚ゴシック Pro B"/>
                <a:cs typeface="小塚ゴシック Pro B"/>
              </a:rPr>
              <a:t> 円 ×</a:t>
            </a:r>
            <a:endParaRPr sz="816" dirty="0">
              <a:latin typeface="小塚ゴシック Pro B"/>
              <a:cs typeface="小塚ゴシック Pro B"/>
            </a:endParaRPr>
          </a:p>
        </p:txBody>
      </p:sp>
      <p:sp>
        <p:nvSpPr>
          <p:cNvPr id="84" name="object 100">
            <a:extLst>
              <a:ext uri="{FF2B5EF4-FFF2-40B4-BE49-F238E27FC236}">
                <a16:creationId xmlns:a16="http://schemas.microsoft.com/office/drawing/2014/main" id="{E570B08A-13F6-EEC3-D547-DB09EB4E0C5D}"/>
              </a:ext>
            </a:extLst>
          </p:cNvPr>
          <p:cNvSpPr txBox="1"/>
          <p:nvPr/>
        </p:nvSpPr>
        <p:spPr>
          <a:xfrm>
            <a:off x="3756481" y="1872723"/>
            <a:ext cx="134747" cy="146398"/>
          </a:xfrm>
          <a:prstGeom prst="rect">
            <a:avLst/>
          </a:prstGeom>
        </p:spPr>
        <p:txBody>
          <a:bodyPr vert="horz" wrap="square" lIns="0" tIns="18139" rIns="0" bIns="0" rtlCol="0">
            <a:spAutoFit/>
          </a:bodyPr>
          <a:lstStyle/>
          <a:p>
            <a:pPr marL="12957" defTabSz="932871">
              <a:spcBef>
                <a:spcPts val="143"/>
              </a:spcBef>
            </a:pPr>
            <a:r>
              <a:rPr sz="816" b="1" spc="36" dirty="0">
                <a:solidFill>
                  <a:srgbClr val="231F20"/>
                </a:solidFill>
                <a:latin typeface="小塚ゴシック Pro B"/>
                <a:cs typeface="小塚ゴシック Pro B"/>
              </a:rPr>
              <a:t>名</a:t>
            </a:r>
            <a:endParaRPr sz="816">
              <a:latin typeface="小塚ゴシック Pro B"/>
              <a:cs typeface="小塚ゴシック Pro B"/>
            </a:endParaRPr>
          </a:p>
        </p:txBody>
      </p:sp>
      <p:sp>
        <p:nvSpPr>
          <p:cNvPr id="85" name="object 105">
            <a:extLst>
              <a:ext uri="{FF2B5EF4-FFF2-40B4-BE49-F238E27FC236}">
                <a16:creationId xmlns:a16="http://schemas.microsoft.com/office/drawing/2014/main" id="{B97F4E50-1C67-6010-27D4-51BC4EE75F76}"/>
              </a:ext>
            </a:extLst>
          </p:cNvPr>
          <p:cNvSpPr txBox="1"/>
          <p:nvPr/>
        </p:nvSpPr>
        <p:spPr>
          <a:xfrm>
            <a:off x="1170158" y="2648288"/>
            <a:ext cx="1020318" cy="146398"/>
          </a:xfrm>
          <a:prstGeom prst="rect">
            <a:avLst/>
          </a:prstGeom>
        </p:spPr>
        <p:txBody>
          <a:bodyPr vert="horz" wrap="square" lIns="0" tIns="18139" rIns="0" bIns="0" rtlCol="0">
            <a:spAutoFit/>
          </a:bodyPr>
          <a:lstStyle/>
          <a:p>
            <a:pPr marL="12957" defTabSz="932871">
              <a:spcBef>
                <a:spcPts val="143"/>
              </a:spcBef>
            </a:pPr>
            <a:r>
              <a:rPr sz="816" b="1" spc="46" dirty="0">
                <a:solidFill>
                  <a:srgbClr val="231F20"/>
                </a:solidFill>
                <a:latin typeface="小塚ゴシック Pro B"/>
                <a:cs typeface="小塚ゴシック Pro B"/>
              </a:rPr>
              <a:t>第 </a:t>
            </a:r>
            <a:r>
              <a:rPr sz="816" b="1" dirty="0">
                <a:solidFill>
                  <a:srgbClr val="231F20"/>
                </a:solidFill>
                <a:latin typeface="小塚ゴシック Pro B"/>
                <a:cs typeface="小塚ゴシック Pro B"/>
              </a:rPr>
              <a:t>2</a:t>
            </a:r>
            <a:r>
              <a:rPr sz="816" b="1" spc="61" dirty="0">
                <a:solidFill>
                  <a:srgbClr val="231F20"/>
                </a:solidFill>
                <a:latin typeface="小塚ゴシック Pro B"/>
                <a:cs typeface="小塚ゴシック Pro B"/>
              </a:rPr>
              <a:t> 種 </a:t>
            </a:r>
            <a:r>
              <a:rPr sz="816" b="1" dirty="0">
                <a:solidFill>
                  <a:srgbClr val="231F20"/>
                </a:solidFill>
                <a:latin typeface="小塚ゴシック Pro B"/>
                <a:cs typeface="小塚ゴシック Pro B"/>
              </a:rPr>
              <a:t>2 日間コース</a:t>
            </a:r>
            <a:endParaRPr sz="816" dirty="0">
              <a:latin typeface="小塚ゴシック Pro B"/>
              <a:cs typeface="小塚ゴシック Pro B"/>
            </a:endParaRPr>
          </a:p>
        </p:txBody>
      </p:sp>
      <p:sp>
        <p:nvSpPr>
          <p:cNvPr id="92" name="object 106">
            <a:extLst>
              <a:ext uri="{FF2B5EF4-FFF2-40B4-BE49-F238E27FC236}">
                <a16:creationId xmlns:a16="http://schemas.microsoft.com/office/drawing/2014/main" id="{44C0E7EE-6B06-B04F-7FD4-79F34D7ED9E0}"/>
              </a:ext>
            </a:extLst>
          </p:cNvPr>
          <p:cNvSpPr txBox="1"/>
          <p:nvPr/>
        </p:nvSpPr>
        <p:spPr>
          <a:xfrm>
            <a:off x="2289206" y="2634428"/>
            <a:ext cx="638751" cy="146398"/>
          </a:xfrm>
          <a:prstGeom prst="rect">
            <a:avLst/>
          </a:prstGeom>
        </p:spPr>
        <p:txBody>
          <a:bodyPr vert="horz" wrap="square" lIns="0" tIns="18139" rIns="0" bIns="0" rtlCol="0">
            <a:spAutoFit/>
          </a:bodyPr>
          <a:lstStyle/>
          <a:p>
            <a:pPr marL="12957" defTabSz="932871">
              <a:spcBef>
                <a:spcPts val="143"/>
              </a:spcBef>
            </a:pPr>
            <a:r>
              <a:rPr sz="816" b="1" dirty="0">
                <a:solidFill>
                  <a:srgbClr val="231F20"/>
                </a:solidFill>
                <a:latin typeface="小塚ゴシック Pro B"/>
                <a:cs typeface="小塚ゴシック Pro B"/>
              </a:rPr>
              <a:t>27,500</a:t>
            </a:r>
            <a:r>
              <a:rPr sz="816" b="1" spc="36" dirty="0">
                <a:solidFill>
                  <a:srgbClr val="231F20"/>
                </a:solidFill>
                <a:latin typeface="小塚ゴシック Pro B"/>
                <a:cs typeface="小塚ゴシック Pro B"/>
              </a:rPr>
              <a:t> 円 ×</a:t>
            </a:r>
            <a:endParaRPr sz="816" dirty="0">
              <a:latin typeface="小塚ゴシック Pro B"/>
              <a:cs typeface="小塚ゴシック Pro B"/>
            </a:endParaRPr>
          </a:p>
        </p:txBody>
      </p:sp>
      <p:sp>
        <p:nvSpPr>
          <p:cNvPr id="97" name="object 107">
            <a:extLst>
              <a:ext uri="{FF2B5EF4-FFF2-40B4-BE49-F238E27FC236}">
                <a16:creationId xmlns:a16="http://schemas.microsoft.com/office/drawing/2014/main" id="{C6D0B5E7-AE25-D22F-3241-8BBA07347E70}"/>
              </a:ext>
            </a:extLst>
          </p:cNvPr>
          <p:cNvSpPr txBox="1"/>
          <p:nvPr/>
        </p:nvSpPr>
        <p:spPr>
          <a:xfrm>
            <a:off x="3768274" y="2644734"/>
            <a:ext cx="134747" cy="146398"/>
          </a:xfrm>
          <a:prstGeom prst="rect">
            <a:avLst/>
          </a:prstGeom>
        </p:spPr>
        <p:txBody>
          <a:bodyPr vert="horz" wrap="square" lIns="0" tIns="18139" rIns="0" bIns="0" rtlCol="0">
            <a:spAutoFit/>
          </a:bodyPr>
          <a:lstStyle/>
          <a:p>
            <a:pPr marL="12957" defTabSz="932871">
              <a:spcBef>
                <a:spcPts val="143"/>
              </a:spcBef>
            </a:pPr>
            <a:r>
              <a:rPr sz="816" b="1" spc="36" dirty="0">
                <a:solidFill>
                  <a:srgbClr val="231F20"/>
                </a:solidFill>
                <a:latin typeface="小塚ゴシック Pro B"/>
                <a:cs typeface="小塚ゴシック Pro B"/>
              </a:rPr>
              <a:t>名</a:t>
            </a:r>
            <a:endParaRPr sz="816" dirty="0">
              <a:latin typeface="小塚ゴシック Pro B"/>
              <a:cs typeface="小塚ゴシック Pro B"/>
            </a:endParaRPr>
          </a:p>
        </p:txBody>
      </p:sp>
      <p:sp>
        <p:nvSpPr>
          <p:cNvPr id="117" name="テキスト ボックス 116">
            <a:extLst>
              <a:ext uri="{FF2B5EF4-FFF2-40B4-BE49-F238E27FC236}">
                <a16:creationId xmlns:a16="http://schemas.microsoft.com/office/drawing/2014/main" id="{287587B0-73C1-B968-D609-D252E9410361}"/>
              </a:ext>
            </a:extLst>
          </p:cNvPr>
          <p:cNvSpPr txBox="1"/>
          <p:nvPr/>
        </p:nvSpPr>
        <p:spPr>
          <a:xfrm>
            <a:off x="903298" y="2528930"/>
            <a:ext cx="222580" cy="369332"/>
          </a:xfrm>
          <a:prstGeom prst="rect">
            <a:avLst/>
          </a:prstGeom>
          <a:noFill/>
        </p:spPr>
        <p:txBody>
          <a:bodyPr wrap="square" rtlCol="0">
            <a:spAutoFit/>
          </a:bodyPr>
          <a:lstStyle/>
          <a:p>
            <a:r>
              <a:rPr kumimoji="1" lang="ja-JP" altLang="en-US" dirty="0"/>
              <a:t>□</a:t>
            </a:r>
          </a:p>
        </p:txBody>
      </p:sp>
      <p:sp>
        <p:nvSpPr>
          <p:cNvPr id="118" name="テキスト ボックス 117">
            <a:extLst>
              <a:ext uri="{FF2B5EF4-FFF2-40B4-BE49-F238E27FC236}">
                <a16:creationId xmlns:a16="http://schemas.microsoft.com/office/drawing/2014/main" id="{23C3B193-1A0E-827E-9BF2-1700D049A607}"/>
              </a:ext>
            </a:extLst>
          </p:cNvPr>
          <p:cNvSpPr txBox="1"/>
          <p:nvPr/>
        </p:nvSpPr>
        <p:spPr>
          <a:xfrm>
            <a:off x="903298" y="1756445"/>
            <a:ext cx="222580" cy="369332"/>
          </a:xfrm>
          <a:prstGeom prst="rect">
            <a:avLst/>
          </a:prstGeom>
          <a:noFill/>
        </p:spPr>
        <p:txBody>
          <a:bodyPr wrap="square" rtlCol="0">
            <a:spAutoFit/>
          </a:bodyPr>
          <a:lstStyle/>
          <a:p>
            <a:r>
              <a:rPr kumimoji="1" lang="ja-JP" altLang="en-US" dirty="0"/>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535478" y="563130"/>
            <a:ext cx="2705735" cy="349885"/>
          </a:xfrm>
          <a:prstGeom prst="rect">
            <a:avLst/>
          </a:prstGeom>
          <a:ln w="12700">
            <a:solidFill>
              <a:srgbClr val="231F20"/>
            </a:solidFill>
          </a:ln>
        </p:spPr>
        <p:txBody>
          <a:bodyPr vert="horz" wrap="square" lIns="0" tIns="45720" rIns="0" bIns="0" rtlCol="0">
            <a:spAutoFit/>
          </a:bodyPr>
          <a:lstStyle/>
          <a:p>
            <a:pPr marL="209550">
              <a:lnSpc>
                <a:spcPct val="100000"/>
              </a:lnSpc>
              <a:spcBef>
                <a:spcPts val="360"/>
              </a:spcBef>
            </a:pPr>
            <a:r>
              <a:rPr sz="1500" b="1" spc="-5" dirty="0">
                <a:solidFill>
                  <a:srgbClr val="231F20"/>
                </a:solidFill>
                <a:latin typeface="小塚ゴシック Pro B"/>
                <a:cs typeface="小塚ゴシック Pro B"/>
              </a:rPr>
              <a:t>お申込みに関する同意条項</a:t>
            </a:r>
            <a:endParaRPr sz="1500">
              <a:latin typeface="小塚ゴシック Pro B"/>
              <a:cs typeface="小塚ゴシック Pro B"/>
            </a:endParaRPr>
          </a:p>
        </p:txBody>
      </p:sp>
      <p:sp>
        <p:nvSpPr>
          <p:cNvPr id="3" name="object 3"/>
          <p:cNvSpPr txBox="1"/>
          <p:nvPr/>
        </p:nvSpPr>
        <p:spPr>
          <a:xfrm>
            <a:off x="76200" y="1111250"/>
            <a:ext cx="3810000" cy="9541843"/>
          </a:xfrm>
          <a:prstGeom prst="rect">
            <a:avLst/>
          </a:prstGeom>
        </p:spPr>
        <p:txBody>
          <a:bodyPr vert="horz" wrap="square" lIns="0" tIns="12700" rIns="0" bIns="0" rtlCol="0">
            <a:spAutoFit/>
          </a:bodyPr>
          <a:lstStyle/>
          <a:p>
            <a:pPr marL="76200">
              <a:lnSpc>
                <a:spcPct val="100000"/>
              </a:lnSpc>
              <a:spcBef>
                <a:spcPts val="100"/>
              </a:spcBef>
            </a:pPr>
            <a:r>
              <a:rPr sz="800" b="1" spc="-5" dirty="0">
                <a:solidFill>
                  <a:srgbClr val="231F20"/>
                </a:solidFill>
                <a:latin typeface="小塚ゴシック Pro B"/>
                <a:cs typeface="小塚ゴシック Pro B"/>
              </a:rPr>
              <a:t>１. 個人情報の取り扱いに関する同意事項について</a:t>
            </a:r>
            <a:endParaRPr sz="800" dirty="0">
              <a:latin typeface="小塚ゴシック Pro B"/>
              <a:cs typeface="小塚ゴシック Pro B"/>
            </a:endParaRPr>
          </a:p>
          <a:p>
            <a:pPr marL="76200">
              <a:lnSpc>
                <a:spcPct val="100000"/>
              </a:lnSpc>
              <a:spcBef>
                <a:spcPts val="750"/>
              </a:spcBef>
            </a:pPr>
            <a:r>
              <a:rPr sz="800" spc="-5" dirty="0">
                <a:solidFill>
                  <a:srgbClr val="231F20"/>
                </a:solidFill>
                <a:latin typeface="小塚ゴシック Pro R"/>
                <a:cs typeface="小塚ゴシック Pro R"/>
              </a:rPr>
              <a:t>下記内容に同意の上、お申込みください。</a:t>
            </a:r>
            <a:endParaRPr sz="800" dirty="0">
              <a:latin typeface="小塚ゴシック Pro R"/>
              <a:cs typeface="小塚ゴシック Pro R"/>
            </a:endParaRPr>
          </a:p>
          <a:p>
            <a:pPr marL="214629" marR="114935" indent="-139065" algn="just">
              <a:lnSpc>
                <a:spcPct val="145800"/>
              </a:lnSpc>
              <a:buFont typeface=""/>
              <a:buAutoNum type="arabicPeriod"/>
              <a:tabLst>
                <a:tab pos="214629" algn="l"/>
                <a:tab pos="217170" algn="l"/>
              </a:tabLst>
            </a:pPr>
            <a:r>
              <a:rPr sz="800" dirty="0">
                <a:solidFill>
                  <a:srgbClr val="231F20"/>
                </a:solidFill>
                <a:latin typeface="Times New Roman"/>
                <a:cs typeface="Times New Roman"/>
              </a:rPr>
              <a:t>	</a:t>
            </a:r>
            <a:r>
              <a:rPr sz="800" dirty="0">
                <a:solidFill>
                  <a:srgbClr val="231F20"/>
                </a:solidFill>
                <a:latin typeface="小塚ゴシック Pro R"/>
                <a:cs typeface="小塚ゴシック Pro R"/>
              </a:rPr>
              <a:t>申込書にご記入いただいた氏名、住所等（以下、個人情報）</a:t>
            </a:r>
            <a:r>
              <a:rPr sz="800" spc="-5" dirty="0">
                <a:solidFill>
                  <a:srgbClr val="231F20"/>
                </a:solidFill>
                <a:latin typeface="小塚ゴシック Pro R"/>
                <a:cs typeface="小塚ゴシック Pro R"/>
              </a:rPr>
              <a:t>は、お客様の受講管理及び弊社商品のご案内の為にのみ利用させて頂きます。ただし、別途お客様の同意を得た上で、他社商品のご案内をさせていただく場合がご</a:t>
            </a:r>
            <a:r>
              <a:rPr sz="800" spc="-10" dirty="0">
                <a:solidFill>
                  <a:srgbClr val="231F20"/>
                </a:solidFill>
                <a:latin typeface="小塚ゴシック Pro R"/>
                <a:cs typeface="小塚ゴシック Pro R"/>
              </a:rPr>
              <a:t>ざいます。</a:t>
            </a:r>
            <a:endParaRPr sz="800" dirty="0">
              <a:latin typeface="小塚ゴシック Pro R"/>
              <a:cs typeface="小塚ゴシック Pro R"/>
            </a:endParaRPr>
          </a:p>
          <a:p>
            <a:pPr marL="211454" marR="156210" indent="-135255" algn="just">
              <a:lnSpc>
                <a:spcPct val="145800"/>
              </a:lnSpc>
              <a:buAutoNum type="arabicPeriod"/>
              <a:tabLst>
                <a:tab pos="213360" algn="l"/>
              </a:tabLst>
            </a:pPr>
            <a:r>
              <a:rPr sz="800" dirty="0" err="1">
                <a:solidFill>
                  <a:srgbClr val="231F20"/>
                </a:solidFill>
                <a:latin typeface="小塚ゴシック Pro R"/>
                <a:cs typeface="小塚ゴシック Pro R"/>
              </a:rPr>
              <a:t>お客様からお預かりした個人情報は、原則的に第三者に開示</a:t>
            </a:r>
            <a:r>
              <a:rPr lang="ja-JP" altLang="en-US" sz="800" dirty="0">
                <a:solidFill>
                  <a:srgbClr val="231F20"/>
                </a:solidFill>
                <a:latin typeface="小塚ゴシック Pro R"/>
                <a:cs typeface="小塚ゴシック Pro R"/>
              </a:rPr>
              <a:t>・</a:t>
            </a:r>
            <a:r>
              <a:rPr sz="800" spc="-10" dirty="0" err="1">
                <a:solidFill>
                  <a:srgbClr val="231F20"/>
                </a:solidFill>
                <a:latin typeface="小塚ゴシック Pro R"/>
                <a:cs typeface="小塚ゴシック Pro R"/>
              </a:rPr>
              <a:t>提供することはありません。但し</a:t>
            </a:r>
            <a:r>
              <a:rPr sz="800" spc="-10" dirty="0">
                <a:solidFill>
                  <a:srgbClr val="231F20"/>
                </a:solidFill>
                <a:latin typeface="小塚ゴシック Pro R"/>
                <a:cs typeface="小塚ゴシック Pro R"/>
              </a:rPr>
              <a:t>、</a:t>
            </a:r>
            <a:r>
              <a:rPr lang="ja-JP" altLang="en-US" sz="800" spc="-10" dirty="0">
                <a:solidFill>
                  <a:srgbClr val="231F20"/>
                </a:solidFill>
                <a:latin typeface="小塚ゴシック Pro R"/>
                <a:cs typeface="小塚ゴシック Pro R"/>
              </a:rPr>
              <a:t>予め</a:t>
            </a:r>
            <a:r>
              <a:rPr sz="800" spc="-5" dirty="0" err="1">
                <a:solidFill>
                  <a:srgbClr val="231F20"/>
                </a:solidFill>
                <a:latin typeface="小塚ゴシック Pro R"/>
                <a:cs typeface="小塚ゴシック Pro R"/>
              </a:rPr>
              <a:t>お客様のご同意を得た場合、司法・行政機関から法的義務を伴う要請を受けた場合を除きます</a:t>
            </a:r>
            <a:r>
              <a:rPr sz="800" spc="-5" dirty="0">
                <a:solidFill>
                  <a:srgbClr val="231F20"/>
                </a:solidFill>
                <a:latin typeface="小塚ゴシック Pro R"/>
                <a:cs typeface="小塚ゴシック Pro R"/>
              </a:rPr>
              <a:t>。</a:t>
            </a:r>
            <a:endParaRPr sz="800" dirty="0">
              <a:latin typeface="小塚ゴシック Pro R"/>
              <a:cs typeface="小塚ゴシック Pro R"/>
            </a:endParaRPr>
          </a:p>
          <a:p>
            <a:pPr marL="203200" marR="26670" indent="-127000" algn="just">
              <a:lnSpc>
                <a:spcPct val="145800"/>
              </a:lnSpc>
              <a:buFont typeface=""/>
              <a:buAutoNum type="arabicPeriod"/>
              <a:tabLst>
                <a:tab pos="203200" algn="l"/>
                <a:tab pos="213995" algn="l"/>
              </a:tabLst>
            </a:pPr>
            <a:r>
              <a:rPr sz="800" dirty="0">
                <a:solidFill>
                  <a:srgbClr val="231F20"/>
                </a:solidFill>
                <a:latin typeface="Times New Roman"/>
                <a:cs typeface="Times New Roman"/>
              </a:rPr>
              <a:t>	</a:t>
            </a:r>
            <a:r>
              <a:rPr sz="800" spc="-5" dirty="0">
                <a:solidFill>
                  <a:srgbClr val="231F20"/>
                </a:solidFill>
                <a:latin typeface="小塚ゴシック Pro R"/>
                <a:cs typeface="小塚ゴシック Pro R"/>
              </a:rPr>
              <a:t>弊社のサービスを遂行する上で必要な業務委託先</a:t>
            </a:r>
            <a:r>
              <a:rPr sz="800" dirty="0">
                <a:solidFill>
                  <a:srgbClr val="231F20"/>
                </a:solidFill>
                <a:latin typeface="小塚ゴシック Pro R"/>
                <a:cs typeface="小塚ゴシック Pro R"/>
              </a:rPr>
              <a:t>（データ処理、配送サービスを委託した企業など）</a:t>
            </a:r>
            <a:r>
              <a:rPr sz="800" spc="-10" dirty="0">
                <a:solidFill>
                  <a:srgbClr val="231F20"/>
                </a:solidFill>
                <a:latin typeface="小塚ゴシック Pro R"/>
                <a:cs typeface="小塚ゴシック Pro R"/>
              </a:rPr>
              <a:t>へのお客様</a:t>
            </a:r>
            <a:r>
              <a:rPr sz="800" spc="-5" dirty="0">
                <a:solidFill>
                  <a:srgbClr val="231F20"/>
                </a:solidFill>
                <a:latin typeface="小塚ゴシック Pro R"/>
                <a:cs typeface="小塚ゴシック Pro R"/>
              </a:rPr>
              <a:t>の個人情報を委託する場合がございますが、弊社が基準として定めた守秘義務契約を締結し、個人情報保護に万</a:t>
            </a:r>
            <a:r>
              <a:rPr sz="800" spc="-10" dirty="0">
                <a:solidFill>
                  <a:srgbClr val="231F20"/>
                </a:solidFill>
                <a:latin typeface="小塚ゴシック Pro R"/>
                <a:cs typeface="小塚ゴシック Pro R"/>
              </a:rPr>
              <a:t>全を期します。</a:t>
            </a:r>
            <a:endParaRPr sz="800" dirty="0">
              <a:latin typeface="小塚ゴシック Pro R"/>
              <a:cs typeface="小塚ゴシック Pro R"/>
            </a:endParaRPr>
          </a:p>
          <a:p>
            <a:pPr marL="203200" marR="29209" indent="-127000" algn="just">
              <a:lnSpc>
                <a:spcPct val="145800"/>
              </a:lnSpc>
              <a:buFont typeface=""/>
              <a:buAutoNum type="arabicPeriod"/>
              <a:tabLst>
                <a:tab pos="203200" algn="l"/>
                <a:tab pos="211454" algn="l"/>
              </a:tabLst>
            </a:pPr>
            <a:r>
              <a:rPr sz="800" dirty="0">
                <a:solidFill>
                  <a:srgbClr val="231F20"/>
                </a:solidFill>
                <a:latin typeface="Times New Roman"/>
                <a:cs typeface="Times New Roman"/>
              </a:rPr>
              <a:t>	</a:t>
            </a:r>
            <a:r>
              <a:rPr sz="800" spc="-10" dirty="0">
                <a:solidFill>
                  <a:srgbClr val="231F20"/>
                </a:solidFill>
                <a:latin typeface="小塚ゴシック Pro R"/>
                <a:cs typeface="小塚ゴシック Pro R"/>
              </a:rPr>
              <a:t>個人情報のご提供はお客さまの任意であり強制するものではございませんが、講座申し込みに最低限必要となる</a:t>
            </a:r>
            <a:r>
              <a:rPr sz="800" spc="-5" dirty="0">
                <a:solidFill>
                  <a:srgbClr val="231F20"/>
                </a:solidFill>
                <a:latin typeface="小塚ゴシック Pro R"/>
                <a:cs typeface="小塚ゴシック Pro R"/>
              </a:rPr>
              <a:t>情報のご提供がいただけない場合は、一部サービスの提供が制限される場合がありますのであらかじめご了承く</a:t>
            </a:r>
            <a:r>
              <a:rPr sz="800" spc="-15" dirty="0">
                <a:solidFill>
                  <a:srgbClr val="231F20"/>
                </a:solidFill>
                <a:latin typeface="小塚ゴシック Pro R"/>
                <a:cs typeface="小塚ゴシック Pro R"/>
              </a:rPr>
              <a:t>ださい。</a:t>
            </a:r>
            <a:endParaRPr sz="800" dirty="0">
              <a:latin typeface="小塚ゴシック Pro R"/>
              <a:cs typeface="小塚ゴシック Pro R"/>
            </a:endParaRPr>
          </a:p>
          <a:p>
            <a:pPr marL="205740" marR="26670" indent="-129539" algn="just">
              <a:lnSpc>
                <a:spcPct val="145800"/>
              </a:lnSpc>
              <a:buFont typeface=""/>
              <a:buAutoNum type="arabicPeriod"/>
              <a:tabLst>
                <a:tab pos="205740" algn="l"/>
                <a:tab pos="211454" algn="l"/>
              </a:tabLst>
            </a:pPr>
            <a:r>
              <a:rPr sz="800" dirty="0">
                <a:solidFill>
                  <a:srgbClr val="231F20"/>
                </a:solidFill>
                <a:latin typeface="Times New Roman"/>
                <a:cs typeface="Times New Roman"/>
              </a:rPr>
              <a:t>	</a:t>
            </a:r>
            <a:r>
              <a:rPr sz="800" spc="5" dirty="0" err="1">
                <a:solidFill>
                  <a:srgbClr val="231F20"/>
                </a:solidFill>
                <a:latin typeface="小塚ゴシック Pro R"/>
                <a:cs typeface="小塚ゴシック Pro R"/>
              </a:rPr>
              <a:t>お客様には</a:t>
            </a:r>
            <a:r>
              <a:rPr lang="ja-JP" altLang="en-US" sz="800" spc="5" dirty="0">
                <a:solidFill>
                  <a:srgbClr val="231F20"/>
                </a:solidFill>
                <a:latin typeface="小塚ゴシック Pro R"/>
                <a:cs typeface="小塚ゴシック Pro R"/>
              </a:rPr>
              <a:t>、</a:t>
            </a:r>
            <a:r>
              <a:rPr sz="800" spc="5" dirty="0" err="1">
                <a:solidFill>
                  <a:srgbClr val="231F20"/>
                </a:solidFill>
                <a:latin typeface="小塚ゴシック Pro R"/>
                <a:cs typeface="小塚ゴシック Pro R"/>
              </a:rPr>
              <a:t>ご自身の個人情報について、利用目的の通知</a:t>
            </a:r>
            <a:r>
              <a:rPr lang="ja-JP" altLang="en-US" sz="800" spc="5" dirty="0">
                <a:solidFill>
                  <a:srgbClr val="231F20"/>
                </a:solidFill>
                <a:latin typeface="小塚ゴシック Pro R"/>
                <a:cs typeface="小塚ゴシック Pro R"/>
              </a:rPr>
              <a:t>・</a:t>
            </a:r>
            <a:r>
              <a:rPr sz="800" spc="10" dirty="0" err="1">
                <a:solidFill>
                  <a:srgbClr val="231F20"/>
                </a:solidFill>
                <a:latin typeface="小塚ゴシック Pro R"/>
                <a:cs typeface="小塚ゴシック Pro R"/>
              </a:rPr>
              <a:t>開示</a:t>
            </a:r>
            <a:r>
              <a:rPr lang="ja-JP" altLang="en-US" sz="800" spc="10" dirty="0">
                <a:solidFill>
                  <a:srgbClr val="231F20"/>
                </a:solidFill>
                <a:latin typeface="小塚ゴシック Pro R"/>
                <a:cs typeface="小塚ゴシック Pro R"/>
              </a:rPr>
              <a:t>・</a:t>
            </a:r>
            <a:r>
              <a:rPr sz="800" spc="15" dirty="0" err="1">
                <a:solidFill>
                  <a:srgbClr val="231F20"/>
                </a:solidFill>
                <a:latin typeface="小塚ゴシック Pro R"/>
                <a:cs typeface="小塚ゴシック Pro R"/>
              </a:rPr>
              <a:t>内容の</a:t>
            </a:r>
            <a:r>
              <a:rPr lang="ja-JP" altLang="en-US" sz="800" spc="15" dirty="0">
                <a:solidFill>
                  <a:srgbClr val="231F20"/>
                </a:solidFill>
                <a:latin typeface="小塚ゴシック Pro R"/>
                <a:cs typeface="小塚ゴシック Pro R"/>
              </a:rPr>
              <a:t>訂</a:t>
            </a:r>
            <a:r>
              <a:rPr sz="800" spc="15" dirty="0">
                <a:solidFill>
                  <a:srgbClr val="231F20"/>
                </a:solidFill>
                <a:latin typeface="小塚ゴシック Pro R"/>
                <a:cs typeface="小塚ゴシック Pro R"/>
              </a:rPr>
              <a:t>正</a:t>
            </a:r>
            <a:r>
              <a:rPr lang="ja-JP" altLang="en-US" sz="800" spc="15" dirty="0">
                <a:solidFill>
                  <a:srgbClr val="231F20"/>
                </a:solidFill>
                <a:latin typeface="小塚ゴシック Pro R"/>
                <a:cs typeface="小塚ゴシック Pro R"/>
              </a:rPr>
              <a:t>・</a:t>
            </a:r>
            <a:r>
              <a:rPr sz="800" spc="15" dirty="0" err="1">
                <a:solidFill>
                  <a:srgbClr val="231F20"/>
                </a:solidFill>
                <a:latin typeface="小塚ゴシック Pro R"/>
                <a:cs typeface="小塚ゴシック Pro R"/>
              </a:rPr>
              <a:t>追加又は削除</a:t>
            </a:r>
            <a:r>
              <a:rPr lang="ja-JP" altLang="en-US" sz="800" spc="15" dirty="0">
                <a:solidFill>
                  <a:srgbClr val="231F20"/>
                </a:solidFill>
                <a:latin typeface="小塚ゴシック Pro R"/>
                <a:cs typeface="小塚ゴシック Pro R"/>
              </a:rPr>
              <a:t>・</a:t>
            </a:r>
            <a:r>
              <a:rPr sz="800" spc="15" dirty="0" err="1">
                <a:solidFill>
                  <a:srgbClr val="231F20"/>
                </a:solidFill>
                <a:latin typeface="小塚ゴシック Pro R"/>
                <a:cs typeface="小塚ゴシック Pro R"/>
              </a:rPr>
              <a:t>利用の停止</a:t>
            </a:r>
            <a:r>
              <a:rPr lang="ja-JP" altLang="en-US" sz="800" spc="15" dirty="0">
                <a:solidFill>
                  <a:srgbClr val="231F20"/>
                </a:solidFill>
                <a:latin typeface="小塚ゴシック Pro R"/>
                <a:cs typeface="小塚ゴシック Pro R"/>
              </a:rPr>
              <a:t>・</a:t>
            </a:r>
            <a:r>
              <a:rPr sz="800" dirty="0" err="1">
                <a:solidFill>
                  <a:srgbClr val="231F20"/>
                </a:solidFill>
                <a:latin typeface="小塚ゴシック Pro R"/>
                <a:cs typeface="小塚ゴシック Pro R"/>
              </a:rPr>
              <a:t>消去及び第三者への提供の停止を求めることができます。前述の手続きをご希望される方は、弊社までお問合せ</a:t>
            </a:r>
            <a:r>
              <a:rPr lang="ja-JP" altLang="en-US" sz="800" dirty="0">
                <a:solidFill>
                  <a:srgbClr val="231F20"/>
                </a:solidFill>
                <a:latin typeface="小塚ゴシック Pro R"/>
                <a:cs typeface="小塚ゴシック Pro R"/>
              </a:rPr>
              <a:t>をお</a:t>
            </a:r>
            <a:r>
              <a:rPr sz="800" dirty="0" err="1">
                <a:solidFill>
                  <a:srgbClr val="231F20"/>
                </a:solidFill>
                <a:latin typeface="小塚ゴシック Pro R"/>
                <a:cs typeface="小塚ゴシック Pro R"/>
              </a:rPr>
              <a:t>願い</a:t>
            </a:r>
            <a:r>
              <a:rPr lang="ja-JP" altLang="en-US" sz="800" dirty="0">
                <a:solidFill>
                  <a:srgbClr val="231F20"/>
                </a:solidFill>
                <a:latin typeface="小塚ゴシック Pro R"/>
                <a:cs typeface="小塚ゴシック Pro R"/>
              </a:rPr>
              <a:t>し</a:t>
            </a:r>
            <a:r>
              <a:rPr sz="800" dirty="0" err="1">
                <a:solidFill>
                  <a:srgbClr val="231F20"/>
                </a:solidFill>
                <a:latin typeface="小塚ゴシック Pro R"/>
                <a:cs typeface="小塚ゴシック Pro R"/>
              </a:rPr>
              <a:t>ます</a:t>
            </a:r>
            <a:r>
              <a:rPr sz="800" dirty="0">
                <a:solidFill>
                  <a:srgbClr val="231F20"/>
                </a:solidFill>
                <a:latin typeface="小塚ゴシック Pro R"/>
                <a:cs typeface="小塚ゴシック Pro R"/>
              </a:rPr>
              <a:t>。</a:t>
            </a:r>
            <a:endParaRPr sz="800" dirty="0">
              <a:latin typeface="小塚ゴシック Pro R"/>
              <a:cs typeface="小塚ゴシック Pro R"/>
            </a:endParaRPr>
          </a:p>
          <a:p>
            <a:pPr marL="205104" indent="-128905">
              <a:lnSpc>
                <a:spcPct val="100000"/>
              </a:lnSpc>
              <a:spcBef>
                <a:spcPts val="550"/>
              </a:spcBef>
              <a:buAutoNum type="arabicPeriod"/>
              <a:tabLst>
                <a:tab pos="205104" algn="l"/>
              </a:tabLst>
            </a:pPr>
            <a:r>
              <a:rPr sz="800" spc="-5" dirty="0">
                <a:solidFill>
                  <a:srgbClr val="231F20"/>
                </a:solidFill>
                <a:latin typeface="小塚ゴシック Pro R"/>
                <a:cs typeface="小塚ゴシック Pro R"/>
              </a:rPr>
              <a:t>当社は、次の方法により取得した個人情報を利用し、お客様に連絡させていただいております。</a:t>
            </a:r>
            <a:endParaRPr sz="800" dirty="0">
              <a:latin typeface="小塚ゴシック Pro R"/>
              <a:cs typeface="小塚ゴシック Pro R"/>
            </a:endParaRPr>
          </a:p>
          <a:p>
            <a:pPr marL="381000" lvl="1" indent="-177800">
              <a:lnSpc>
                <a:spcPct val="100000"/>
              </a:lnSpc>
              <a:spcBef>
                <a:spcPts val="550"/>
              </a:spcBef>
              <a:buAutoNum type="arabicParenBoth"/>
              <a:tabLst>
                <a:tab pos="381000" algn="l"/>
              </a:tabLst>
            </a:pPr>
            <a:r>
              <a:rPr sz="800" spc="-5" dirty="0">
                <a:solidFill>
                  <a:srgbClr val="231F20"/>
                </a:solidFill>
                <a:latin typeface="小塚ゴシック Pro R"/>
                <a:cs typeface="小塚ゴシック Pro R"/>
              </a:rPr>
              <a:t>個人情報の入手方法  ：インターネット経由によるＥメール申込又はＦＡＸ申込</a:t>
            </a:r>
            <a:endParaRPr sz="800" dirty="0">
              <a:latin typeface="小塚ゴシック Pro R"/>
              <a:cs typeface="小塚ゴシック Pro R"/>
            </a:endParaRPr>
          </a:p>
          <a:p>
            <a:pPr marL="381000" lvl="1" indent="-177800">
              <a:lnSpc>
                <a:spcPct val="100000"/>
              </a:lnSpc>
              <a:spcBef>
                <a:spcPts val="550"/>
              </a:spcBef>
              <a:buAutoNum type="arabicParenBoth"/>
              <a:tabLst>
                <a:tab pos="381000" algn="l"/>
              </a:tabLst>
            </a:pPr>
            <a:r>
              <a:rPr sz="800" spc="50" dirty="0">
                <a:solidFill>
                  <a:srgbClr val="231F20"/>
                </a:solidFill>
                <a:latin typeface="小塚ゴシック Pro R"/>
                <a:cs typeface="小塚ゴシック Pro R"/>
              </a:rPr>
              <a:t>利用目的の公表先  </a:t>
            </a:r>
            <a:r>
              <a:rPr sz="800" dirty="0">
                <a:solidFill>
                  <a:srgbClr val="231F20"/>
                </a:solidFill>
                <a:latin typeface="小塚ゴシック Pro R"/>
                <a:cs typeface="小塚ゴシック Pro R"/>
              </a:rPr>
              <a:t>URL:</a:t>
            </a:r>
            <a:r>
              <a:rPr sz="800" spc="5" dirty="0">
                <a:solidFill>
                  <a:srgbClr val="231F20"/>
                </a:solidFill>
                <a:latin typeface="小塚ゴシック Pro R"/>
                <a:cs typeface="小塚ゴシック Pro R"/>
              </a:rPr>
              <a:t> </a:t>
            </a:r>
            <a:r>
              <a:rPr sz="800" dirty="0">
                <a:solidFill>
                  <a:srgbClr val="231F20"/>
                </a:solidFill>
                <a:latin typeface="小塚ゴシック Pro R"/>
                <a:cs typeface="小塚ゴシック Pro R"/>
                <a:hlinkClick r:id="rId2"/>
              </a:rPr>
              <a:t>https://www.wellnet-</a:t>
            </a:r>
            <a:r>
              <a:rPr sz="800" spc="-10" dirty="0">
                <a:solidFill>
                  <a:srgbClr val="231F20"/>
                </a:solidFill>
                <a:latin typeface="小塚ゴシック Pro R"/>
                <a:cs typeface="小塚ゴシック Pro R"/>
                <a:hlinkClick r:id="rId2"/>
              </a:rPr>
              <a:t>jp.com/company/privacy.h</a:t>
            </a:r>
            <a:r>
              <a:rPr sz="800" spc="-10" dirty="0">
                <a:solidFill>
                  <a:srgbClr val="231F20"/>
                </a:solidFill>
                <a:latin typeface="小塚ゴシック Pro R"/>
                <a:cs typeface="小塚ゴシック Pro R"/>
              </a:rPr>
              <a:t>tml</a:t>
            </a:r>
            <a:endParaRPr sz="800" dirty="0">
              <a:latin typeface="小塚ゴシック Pro R"/>
              <a:cs typeface="小塚ゴシック Pro R"/>
            </a:endParaRPr>
          </a:p>
          <a:p>
            <a:pPr marL="203200" marR="157480" indent="-127000">
              <a:lnSpc>
                <a:spcPct val="145800"/>
              </a:lnSpc>
              <a:buFont typeface=""/>
              <a:buAutoNum type="arabicPeriod"/>
              <a:tabLst>
                <a:tab pos="203200" algn="l"/>
                <a:tab pos="205740" algn="l"/>
              </a:tabLst>
            </a:pPr>
            <a:r>
              <a:rPr sz="800" dirty="0">
                <a:solidFill>
                  <a:srgbClr val="231F20"/>
                </a:solidFill>
                <a:latin typeface="Times New Roman"/>
                <a:cs typeface="Times New Roman"/>
              </a:rPr>
              <a:t>	</a:t>
            </a:r>
            <a:r>
              <a:rPr sz="800" spc="-20" dirty="0">
                <a:solidFill>
                  <a:srgbClr val="231F20"/>
                </a:solidFill>
                <a:latin typeface="小塚ゴシック Pro R"/>
                <a:cs typeface="小塚ゴシック Pro R"/>
              </a:rPr>
              <a:t>当社 </a:t>
            </a:r>
            <a:r>
              <a:rPr sz="800" dirty="0">
                <a:solidFill>
                  <a:srgbClr val="231F20"/>
                </a:solidFill>
                <a:latin typeface="小塚ゴシック Pro R"/>
                <a:cs typeface="小塚ゴシック Pro R"/>
              </a:rPr>
              <a:t>HP</a:t>
            </a:r>
            <a:r>
              <a:rPr sz="800" spc="-20" dirty="0">
                <a:solidFill>
                  <a:srgbClr val="231F20"/>
                </a:solidFill>
                <a:latin typeface="小塚ゴシック Pro R"/>
                <a:cs typeface="小塚ゴシック Pro R"/>
              </a:rPr>
              <a:t> では、クッキーやウェブビーコン等を用いた、本人が容易に認識できない方法による個人情報の取得は</a:t>
            </a:r>
            <a:r>
              <a:rPr sz="800" spc="-10" dirty="0">
                <a:solidFill>
                  <a:srgbClr val="231F20"/>
                </a:solidFill>
                <a:latin typeface="小塚ゴシック Pro R"/>
                <a:cs typeface="小塚ゴシック Pro R"/>
              </a:rPr>
              <a:t>行っておりません。</a:t>
            </a:r>
            <a:endParaRPr sz="800" dirty="0">
              <a:latin typeface="小塚ゴシック Pro R"/>
              <a:cs typeface="小塚ゴシック Pro R"/>
            </a:endParaRPr>
          </a:p>
          <a:p>
            <a:pPr>
              <a:lnSpc>
                <a:spcPct val="100000"/>
              </a:lnSpc>
              <a:spcBef>
                <a:spcPts val="65"/>
              </a:spcBef>
            </a:pPr>
            <a:endParaRPr sz="900" dirty="0">
              <a:latin typeface="小塚ゴシック Pro R"/>
              <a:cs typeface="小塚ゴシック Pro R"/>
            </a:endParaRPr>
          </a:p>
          <a:p>
            <a:pPr marL="76200">
              <a:lnSpc>
                <a:spcPct val="100000"/>
              </a:lnSpc>
            </a:pPr>
            <a:r>
              <a:rPr sz="800" b="1" spc="-5" dirty="0">
                <a:solidFill>
                  <a:srgbClr val="231F20"/>
                </a:solidFill>
                <a:latin typeface="小塚ゴシック Pro B"/>
                <a:cs typeface="小塚ゴシック Pro B"/>
              </a:rPr>
              <a:t>２. お申込受付について</a:t>
            </a:r>
            <a:endParaRPr sz="800" dirty="0">
              <a:latin typeface="小塚ゴシック Pro B"/>
              <a:cs typeface="小塚ゴシック Pro B"/>
            </a:endParaRPr>
          </a:p>
          <a:p>
            <a:pPr marL="76200" marR="5080">
              <a:lnSpc>
                <a:spcPct val="145800"/>
              </a:lnSpc>
              <a:spcBef>
                <a:spcPts val="204"/>
              </a:spcBef>
            </a:pPr>
            <a:r>
              <a:rPr sz="800" spc="-5" dirty="0">
                <a:solidFill>
                  <a:srgbClr val="231F20"/>
                </a:solidFill>
                <a:latin typeface="小塚ゴシック Pro R"/>
                <a:cs typeface="小塚ゴシック Pro R"/>
              </a:rPr>
              <a:t>お申込受付は、先着順とさせて頂いており、お申込のタイミングによってはお席を確保できない場合がございます。その際は、こちらからご連絡させて頂きますので、予めご了承ください。</a:t>
            </a:r>
            <a:endParaRPr lang="en-US" sz="800" spc="-5" dirty="0">
              <a:solidFill>
                <a:srgbClr val="231F20"/>
              </a:solidFill>
              <a:latin typeface="小塚ゴシック Pro R"/>
              <a:cs typeface="小塚ゴシック Pro R"/>
            </a:endParaRPr>
          </a:p>
          <a:p>
            <a:pPr marL="214629" marR="114935" indent="-139065" algn="just">
              <a:lnSpc>
                <a:spcPct val="145800"/>
              </a:lnSpc>
              <a:buFont typeface=""/>
              <a:buAutoNum type="arabicPeriod"/>
              <a:tabLst>
                <a:tab pos="214629" algn="l"/>
                <a:tab pos="217170" algn="l"/>
              </a:tabLst>
            </a:pPr>
            <a:r>
              <a:rPr lang="ja-JP" altLang="en-US" sz="800" dirty="0">
                <a:solidFill>
                  <a:srgbClr val="231F20"/>
                </a:solidFill>
                <a:latin typeface="Times New Roman"/>
                <a:cs typeface="Times New Roman"/>
              </a:rPr>
              <a:t>	</a:t>
            </a:r>
            <a:r>
              <a:rPr lang="ja-JP" altLang="en-US" sz="800" dirty="0">
                <a:solidFill>
                  <a:srgbClr val="231F20"/>
                </a:solidFill>
                <a:latin typeface="小塚ゴシック Pro R"/>
                <a:cs typeface="小塚ゴシック Pro R"/>
              </a:rPr>
              <a:t>講座実施日の </a:t>
            </a:r>
            <a:r>
              <a:rPr lang="en-US" altLang="ja-JP" sz="800" dirty="0">
                <a:solidFill>
                  <a:srgbClr val="231F20"/>
                </a:solidFill>
                <a:latin typeface="小塚ゴシック Pro R"/>
                <a:cs typeface="小塚ゴシック Pro R"/>
              </a:rPr>
              <a:t>1 </a:t>
            </a:r>
            <a:r>
              <a:rPr lang="ja-JP" altLang="en-US" sz="800" dirty="0">
                <a:solidFill>
                  <a:srgbClr val="231F20"/>
                </a:solidFill>
                <a:latin typeface="小塚ゴシック Pro R"/>
                <a:cs typeface="小塚ゴシック Pro R"/>
              </a:rPr>
              <a:t>週間前に申込を締め切らせて頂きます。また、定員になり次第、締切とさせて頂きます。</a:t>
            </a:r>
          </a:p>
          <a:p>
            <a:pPr marL="214629" marR="114935" indent="-139065" algn="just">
              <a:lnSpc>
                <a:spcPct val="145800"/>
              </a:lnSpc>
              <a:buFont typeface=""/>
              <a:buAutoNum type="arabicPeriod"/>
              <a:tabLst>
                <a:tab pos="214629" algn="l"/>
                <a:tab pos="217170" algn="l"/>
              </a:tabLst>
            </a:pPr>
            <a:r>
              <a:rPr lang="ja-JP" altLang="en-US" sz="800" dirty="0">
                <a:solidFill>
                  <a:srgbClr val="231F20"/>
                </a:solidFill>
                <a:latin typeface="Times New Roman"/>
                <a:cs typeface="Times New Roman"/>
              </a:rPr>
              <a:t>	</a:t>
            </a:r>
            <a:r>
              <a:rPr lang="ja-JP" altLang="en-US" sz="800" spc="-5" dirty="0">
                <a:solidFill>
                  <a:srgbClr val="231F20"/>
                </a:solidFill>
                <a:latin typeface="小塚ゴシック Pro R"/>
                <a:cs typeface="小塚ゴシック Pro R"/>
              </a:rPr>
              <a:t>ご記入頂いたＦＡＸ番号へ、翌営業日 </a:t>
            </a:r>
            <a:r>
              <a:rPr lang="en-US" altLang="ja-JP" sz="800" dirty="0">
                <a:solidFill>
                  <a:srgbClr val="231F20"/>
                </a:solidFill>
                <a:latin typeface="小塚ゴシック Pro R"/>
                <a:cs typeface="小塚ゴシック Pro R"/>
              </a:rPr>
              <a:t>18</a:t>
            </a:r>
            <a:r>
              <a:rPr lang="ja-JP" altLang="en-US" sz="800" spc="-20" dirty="0">
                <a:solidFill>
                  <a:srgbClr val="231F20"/>
                </a:solidFill>
                <a:latin typeface="小塚ゴシック Pro R"/>
                <a:cs typeface="小塚ゴシック Pro R"/>
              </a:rPr>
              <a:t> 時までにお申込み受付のお知らせを送信致します。お客様の通信状況</a:t>
            </a:r>
            <a:r>
              <a:rPr lang="ja-JP" altLang="en-US" sz="800" spc="-60" dirty="0">
                <a:solidFill>
                  <a:srgbClr val="231F20"/>
                </a:solidFill>
                <a:latin typeface="小塚ゴシック Pro R"/>
                <a:cs typeface="小塚ゴシック Pro R"/>
              </a:rPr>
              <a:t>等により、ＦＡＸ連絡が届かない場合がございます。その際は、お手数ですが弊社までご連絡下さい。ＦＡＸ番</a:t>
            </a:r>
            <a:r>
              <a:rPr lang="ja-JP" altLang="en-US" sz="800" spc="-5" dirty="0">
                <a:solidFill>
                  <a:srgbClr val="231F20"/>
                </a:solidFill>
                <a:latin typeface="小塚ゴシック Pro R"/>
                <a:cs typeface="小塚ゴシック Pro R"/>
              </a:rPr>
              <a:t>号の記載がない場合のご連絡は致しておりません。</a:t>
            </a:r>
            <a:endParaRPr lang="ja-JP" altLang="en-US" sz="800" dirty="0">
              <a:latin typeface="小塚ゴシック Pro R"/>
              <a:cs typeface="小塚ゴシック Pro R"/>
            </a:endParaRPr>
          </a:p>
          <a:p>
            <a:pPr marL="214629" marR="114935" indent="-139065" algn="just">
              <a:lnSpc>
                <a:spcPct val="145800"/>
              </a:lnSpc>
              <a:buFont typeface=""/>
              <a:buAutoNum type="arabicPeriod"/>
              <a:tabLst>
                <a:tab pos="214629" algn="l"/>
                <a:tab pos="217170" algn="l"/>
              </a:tabLst>
            </a:pPr>
            <a:r>
              <a:rPr lang="ja-JP" altLang="en-US" sz="800" dirty="0">
                <a:latin typeface="小塚ゴシック Pro R"/>
                <a:cs typeface="小塚ゴシック Pro R"/>
              </a:rPr>
              <a:t>請求書にチェックされていない場合は、発行しませんのでご注意ください。</a:t>
            </a:r>
          </a:p>
          <a:p>
            <a:pPr marL="214629" marR="114935" indent="-139065" algn="just">
              <a:lnSpc>
                <a:spcPct val="145800"/>
              </a:lnSpc>
              <a:buFont typeface=""/>
              <a:buAutoNum type="arabicPeriod"/>
              <a:tabLst>
                <a:tab pos="214629" algn="l"/>
                <a:tab pos="217170" algn="l"/>
              </a:tabLst>
            </a:pPr>
            <a:r>
              <a:rPr lang="ja-JP" altLang="en-US" sz="800" dirty="0">
                <a:latin typeface="小塚ゴシック Pro R"/>
                <a:cs typeface="小塚ゴシック Pro R"/>
              </a:rPr>
              <a:t>お申込み後、講座実施日の </a:t>
            </a:r>
            <a:r>
              <a:rPr lang="en-US" altLang="ja-JP" sz="800" dirty="0">
                <a:latin typeface="小塚ゴシック Pro R"/>
                <a:cs typeface="小塚ゴシック Pro R"/>
              </a:rPr>
              <a:t>1 </a:t>
            </a:r>
            <a:r>
              <a:rPr lang="ja-JP" altLang="en-US" sz="800" dirty="0">
                <a:latin typeface="小塚ゴシック Pro R"/>
                <a:cs typeface="小塚ゴシック Pro R"/>
              </a:rPr>
              <a:t>週間前までには講座代金をお振り込みください。</a:t>
            </a:r>
          </a:p>
          <a:p>
            <a:pPr marL="214629" marR="114935" indent="-139065" algn="just">
              <a:lnSpc>
                <a:spcPct val="145800"/>
              </a:lnSpc>
              <a:buFont typeface=""/>
              <a:buAutoNum type="arabicPeriod"/>
              <a:tabLst>
                <a:tab pos="214629" algn="l"/>
                <a:tab pos="217170" algn="l"/>
              </a:tabLst>
            </a:pPr>
            <a:r>
              <a:rPr lang="ja-JP" altLang="en-US" sz="800" dirty="0">
                <a:latin typeface="小塚ゴシック Pro R"/>
                <a:cs typeface="小塚ゴシック Pro R"/>
              </a:rPr>
              <a:t>振込手数料はお客様のご負担になりますのでご了承ください。</a:t>
            </a:r>
          </a:p>
          <a:p>
            <a:pPr marL="214629" marR="114935" indent="-139065" algn="just">
              <a:lnSpc>
                <a:spcPct val="145800"/>
              </a:lnSpc>
              <a:buFont typeface=""/>
              <a:buAutoNum type="arabicPeriod"/>
              <a:tabLst>
                <a:tab pos="214629" algn="l"/>
                <a:tab pos="217170" algn="l"/>
              </a:tabLst>
            </a:pPr>
            <a:r>
              <a:rPr lang="ja-JP" altLang="en-US" sz="800" spc="-5" dirty="0">
                <a:solidFill>
                  <a:srgbClr val="231F20"/>
                </a:solidFill>
                <a:latin typeface="小塚ゴシック Pro R"/>
                <a:cs typeface="小塚ゴシック Pro R"/>
              </a:rPr>
              <a:t>ご記入頂いた氏名、住所、電話番号等の個人情報は、受講管理、弊社サービスのご案内のために利用させて頂</a:t>
            </a:r>
            <a:r>
              <a:rPr lang="ja-JP" altLang="en-US" sz="800" spc="-15" dirty="0">
                <a:solidFill>
                  <a:srgbClr val="231F20"/>
                </a:solidFill>
                <a:latin typeface="小塚ゴシック Pro R"/>
                <a:cs typeface="小塚ゴシック Pro R"/>
              </a:rPr>
              <a:t>きます。</a:t>
            </a:r>
            <a:endParaRPr lang="ja-JP" altLang="en-US" sz="800" dirty="0">
              <a:latin typeface="小塚ゴシック Pro R"/>
              <a:cs typeface="小塚ゴシック Pro R"/>
            </a:endParaRPr>
          </a:p>
          <a:p>
            <a:pPr marL="214629" marR="114935" indent="-139065" algn="just">
              <a:lnSpc>
                <a:spcPct val="145800"/>
              </a:lnSpc>
              <a:buFont typeface=""/>
              <a:buAutoNum type="arabicPeriod"/>
              <a:tabLst>
                <a:tab pos="214629" algn="l"/>
                <a:tab pos="217170" algn="l"/>
              </a:tabLst>
            </a:pPr>
            <a:r>
              <a:rPr lang="ja-JP" altLang="en-US" sz="800" dirty="0">
                <a:latin typeface="小塚ゴシック Pro R"/>
                <a:cs typeface="小塚ゴシック Pro R"/>
              </a:rPr>
              <a:t>上記記載項目にご記入漏れがある場合、講座及び個人情報のお取扱いに関する事務手続きに支障がある場合があります。</a:t>
            </a:r>
          </a:p>
          <a:p>
            <a:pPr>
              <a:lnSpc>
                <a:spcPct val="100000"/>
              </a:lnSpc>
              <a:spcBef>
                <a:spcPts val="35"/>
              </a:spcBef>
            </a:pPr>
            <a:endParaRPr sz="800" dirty="0">
              <a:latin typeface="小塚ゴシック Pro R"/>
              <a:cs typeface="小塚ゴシック Pro R"/>
            </a:endParaRPr>
          </a:p>
          <a:p>
            <a:pPr marL="76200">
              <a:lnSpc>
                <a:spcPct val="100000"/>
              </a:lnSpc>
            </a:pPr>
            <a:r>
              <a:rPr sz="800" b="1" spc="-5" dirty="0">
                <a:solidFill>
                  <a:srgbClr val="231F20"/>
                </a:solidFill>
                <a:latin typeface="小塚ゴシック Pro B"/>
                <a:cs typeface="小塚ゴシック Pro B"/>
              </a:rPr>
              <a:t>３. 反社会的勢力でないことの誓約</a:t>
            </a:r>
            <a:endParaRPr sz="800" dirty="0">
              <a:latin typeface="小塚ゴシック Pro B"/>
              <a:cs typeface="小塚ゴシック Pro B"/>
            </a:endParaRPr>
          </a:p>
          <a:p>
            <a:pPr marL="76200" marR="132080" algn="just">
              <a:lnSpc>
                <a:spcPct val="145800"/>
              </a:lnSpc>
              <a:spcBef>
                <a:spcPts val="200"/>
              </a:spcBef>
            </a:pPr>
            <a:r>
              <a:rPr sz="800" spc="-5" dirty="0">
                <a:solidFill>
                  <a:srgbClr val="231F20"/>
                </a:solidFill>
                <a:latin typeface="小塚ゴシック Pro R"/>
                <a:cs typeface="小塚ゴシック Pro R"/>
              </a:rPr>
              <a:t>受講者および申込者、また所属および関連機関は反社会的勢力との関係を有しておらず、かつ、将来においても関係をもたないことを誓約し、誓約内容に違反したことが判明した際には、受講拒否等の措置をうけても異議申し立</a:t>
            </a:r>
            <a:r>
              <a:rPr sz="800" spc="-10" dirty="0">
                <a:solidFill>
                  <a:srgbClr val="231F20"/>
                </a:solidFill>
                <a:latin typeface="小塚ゴシック Pro R"/>
                <a:cs typeface="小塚ゴシック Pro R"/>
              </a:rPr>
              <a:t>てをしません。</a:t>
            </a:r>
            <a:endParaRPr lang="en-US" sz="800" spc="-10" dirty="0">
              <a:solidFill>
                <a:srgbClr val="231F20"/>
              </a:solidFill>
              <a:latin typeface="小塚ゴシック Pro R"/>
              <a:cs typeface="小塚ゴシック Pro R"/>
            </a:endParaRPr>
          </a:p>
          <a:p>
            <a:pPr marL="76200" marR="132080" algn="just">
              <a:lnSpc>
                <a:spcPct val="145800"/>
              </a:lnSpc>
              <a:spcBef>
                <a:spcPts val="200"/>
              </a:spcBef>
            </a:pPr>
            <a:endParaRPr lang="en-US" sz="800" spc="-10" dirty="0">
              <a:solidFill>
                <a:srgbClr val="231F20"/>
              </a:solidFill>
              <a:latin typeface="小塚ゴシック Pro R"/>
              <a:cs typeface="小塚ゴシック Pro R"/>
            </a:endParaRPr>
          </a:p>
          <a:p>
            <a:pPr marL="76200" marR="132080" algn="just">
              <a:lnSpc>
                <a:spcPct val="145800"/>
              </a:lnSpc>
              <a:spcBef>
                <a:spcPts val="200"/>
              </a:spcBef>
            </a:pPr>
            <a:endParaRPr sz="800" dirty="0">
              <a:latin typeface="小塚ゴシック Pro R"/>
              <a:cs typeface="小塚ゴシック Pro R"/>
            </a:endParaRPr>
          </a:p>
        </p:txBody>
      </p:sp>
      <p:sp>
        <p:nvSpPr>
          <p:cNvPr id="5" name="object 3">
            <a:extLst>
              <a:ext uri="{FF2B5EF4-FFF2-40B4-BE49-F238E27FC236}">
                <a16:creationId xmlns:a16="http://schemas.microsoft.com/office/drawing/2014/main" id="{52EF1E4D-CC25-7419-7835-B245B4FFE454}"/>
              </a:ext>
            </a:extLst>
          </p:cNvPr>
          <p:cNvSpPr txBox="1"/>
          <p:nvPr/>
        </p:nvSpPr>
        <p:spPr>
          <a:xfrm>
            <a:off x="3886200" y="1111249"/>
            <a:ext cx="3810000" cy="8907823"/>
          </a:xfrm>
          <a:prstGeom prst="rect">
            <a:avLst/>
          </a:prstGeom>
        </p:spPr>
        <p:txBody>
          <a:bodyPr vert="horz" wrap="square" lIns="0" tIns="12700" rIns="0" bIns="0" rtlCol="0">
            <a:spAutoFit/>
          </a:bodyPr>
          <a:lstStyle/>
          <a:p>
            <a:pPr marL="12700">
              <a:lnSpc>
                <a:spcPct val="100000"/>
              </a:lnSpc>
            </a:pPr>
            <a:r>
              <a:rPr lang="ja-JP" altLang="en-US" sz="800" b="1" i="1" spc="-5" dirty="0">
                <a:solidFill>
                  <a:srgbClr val="231F20"/>
                </a:solidFill>
                <a:latin typeface="小塚ゴシック Pr6N B"/>
                <a:cs typeface="小塚ゴシック Pro B"/>
              </a:rPr>
              <a:t>４</a:t>
            </a:r>
            <a:r>
              <a:rPr lang="en-US" altLang="ja-JP" sz="800" b="1" spc="-5" dirty="0">
                <a:solidFill>
                  <a:srgbClr val="231F20"/>
                </a:solidFill>
                <a:latin typeface="小塚ゴシック Pro B"/>
                <a:cs typeface="小塚ゴシック Pro B"/>
              </a:rPr>
              <a:t>. </a:t>
            </a:r>
            <a:r>
              <a:rPr lang="ja-JP" altLang="en-US" sz="800" b="1" spc="-5" dirty="0">
                <a:solidFill>
                  <a:srgbClr val="231F20"/>
                </a:solidFill>
                <a:latin typeface="小塚ゴシック Pro B"/>
                <a:cs typeface="小塚ゴシック Pro B"/>
              </a:rPr>
              <a:t>カスタマーハラスメントについて</a:t>
            </a:r>
            <a:endParaRPr lang="ja-JP" altLang="en-US" sz="800" dirty="0">
              <a:latin typeface="小塚ゴシック Pro B"/>
              <a:cs typeface="小塚ゴシック Pro B"/>
            </a:endParaRPr>
          </a:p>
          <a:p>
            <a:pPr marL="12700" marR="5080">
              <a:lnSpc>
                <a:spcPct val="145800"/>
              </a:lnSpc>
              <a:spcBef>
                <a:spcPts val="204"/>
              </a:spcBef>
            </a:pPr>
            <a:r>
              <a:rPr lang="ja-JP" altLang="en-US" sz="800" spc="-5" dirty="0">
                <a:solidFill>
                  <a:srgbClr val="231F20"/>
                </a:solidFill>
                <a:latin typeface="小塚ゴシック Pro R"/>
                <a:cs typeface="小塚ゴシック Pro R"/>
              </a:rPr>
              <a:t>当社サービスをご利用いただくにあたり、お客様の要望を実現するための手段として、社会通念上相当な範囲を超</a:t>
            </a:r>
            <a:r>
              <a:rPr lang="ja-JP" altLang="en-US" sz="800" dirty="0">
                <a:solidFill>
                  <a:srgbClr val="231F20"/>
                </a:solidFill>
                <a:latin typeface="小塚ゴシック Pro R"/>
                <a:cs typeface="小塚ゴシック Pro R"/>
              </a:rPr>
              <a:t>える行為（下記のとおりですが、これに限りません）</a:t>
            </a:r>
            <a:r>
              <a:rPr lang="ja-JP" altLang="en-US" sz="800" spc="-5" dirty="0">
                <a:solidFill>
                  <a:srgbClr val="231F20"/>
                </a:solidFill>
                <a:latin typeface="小塚ゴシック Pro R"/>
                <a:cs typeface="小塚ゴシック Pro R"/>
              </a:rPr>
              <a:t>を行うことはご遠慮ください。</a:t>
            </a:r>
            <a:endParaRPr lang="ja-JP" altLang="en-US" sz="800" dirty="0">
              <a:latin typeface="小塚ゴシック Pro R"/>
              <a:cs typeface="小塚ゴシック Pro R"/>
            </a:endParaRPr>
          </a:p>
          <a:p>
            <a:pPr marL="12700" marR="5080">
              <a:lnSpc>
                <a:spcPct val="145800"/>
              </a:lnSpc>
            </a:pPr>
            <a:r>
              <a:rPr lang="ja-JP" altLang="en-US" sz="800" dirty="0">
                <a:solidFill>
                  <a:srgbClr val="231F20"/>
                </a:solidFill>
                <a:latin typeface="小塚ゴシック Pro R"/>
                <a:cs typeface="小塚ゴシック Pro R"/>
              </a:rPr>
              <a:t>これらの行為があったと当社が判断した場合、サービスの利用又は利用後のサポート（</a:t>
            </a:r>
            <a:r>
              <a:rPr lang="ja-JP" altLang="en-US" sz="800" spc="-5" dirty="0">
                <a:solidFill>
                  <a:srgbClr val="231F20"/>
                </a:solidFill>
                <a:latin typeface="小塚ゴシック Pro R"/>
                <a:cs typeface="小塚ゴシック Pro R"/>
              </a:rPr>
              <a:t>法定講習における修了証等</a:t>
            </a:r>
            <a:r>
              <a:rPr lang="ja-JP" altLang="en-US" sz="800" dirty="0">
                <a:solidFill>
                  <a:srgbClr val="231F20"/>
                </a:solidFill>
                <a:latin typeface="小塚ゴシック Pro R"/>
                <a:cs typeface="小塚ゴシック Pro R"/>
              </a:rPr>
              <a:t>発行を含む）</a:t>
            </a:r>
            <a:r>
              <a:rPr lang="ja-JP" altLang="en-US" sz="800" spc="-5" dirty="0">
                <a:solidFill>
                  <a:srgbClr val="231F20"/>
                </a:solidFill>
                <a:latin typeface="小塚ゴシック Pro R"/>
                <a:cs typeface="小塚ゴシック Pro R"/>
              </a:rPr>
              <a:t>をお断りさせていただく場合がございます。</a:t>
            </a:r>
            <a:endParaRPr lang="ja-JP" altLang="en-US" sz="800" dirty="0">
              <a:latin typeface="小塚ゴシック Pro R"/>
              <a:cs typeface="小塚ゴシック Pro R"/>
            </a:endParaRPr>
          </a:p>
          <a:p>
            <a:pPr marL="12700">
              <a:lnSpc>
                <a:spcPct val="100000"/>
              </a:lnSpc>
              <a:spcBef>
                <a:spcPts val="550"/>
              </a:spcBef>
            </a:pPr>
            <a:r>
              <a:rPr lang="ja-JP" altLang="en-US" sz="800" spc="-5" dirty="0">
                <a:solidFill>
                  <a:srgbClr val="231F20"/>
                </a:solidFill>
                <a:latin typeface="小塚ゴシック Pro R"/>
                <a:cs typeface="小塚ゴシック Pro R"/>
              </a:rPr>
              <a:t>さらに当社が悪質と判断した場合には、警察</a:t>
            </a:r>
            <a:r>
              <a:rPr lang="en-US" altLang="ja-JP" sz="800" spc="-5" dirty="0">
                <a:solidFill>
                  <a:srgbClr val="231F20"/>
                </a:solidFill>
                <a:latin typeface="小塚ゴシック Pro R"/>
                <a:cs typeface="小塚ゴシック Pro R"/>
              </a:rPr>
              <a:t>•</a:t>
            </a:r>
            <a:r>
              <a:rPr lang="ja-JP" altLang="en-US" sz="800" spc="-5" dirty="0">
                <a:solidFill>
                  <a:srgbClr val="231F20"/>
                </a:solidFill>
                <a:latin typeface="小塚ゴシック Pro R"/>
                <a:cs typeface="小塚ゴシック Pro R"/>
              </a:rPr>
              <a:t>弁護士等に連絡の上、適切な対処をさせていただきます。</a:t>
            </a:r>
            <a:endParaRPr lang="ja-JP" altLang="en-US" sz="800" dirty="0">
              <a:latin typeface="小塚ゴシック Pro R"/>
              <a:cs typeface="小塚ゴシック Pro R"/>
            </a:endParaRPr>
          </a:p>
          <a:p>
            <a:pPr marL="12700" lvl="3">
              <a:spcBef>
                <a:spcPts val="650"/>
              </a:spcBef>
            </a:pPr>
            <a:r>
              <a:rPr lang="ja-JP" altLang="en-US" sz="900" spc="35" dirty="0">
                <a:solidFill>
                  <a:srgbClr val="231F20"/>
                </a:solidFill>
                <a:latin typeface="小塚ゴシック Pro R"/>
                <a:cs typeface="小塚ゴシック Pro R"/>
              </a:rPr>
              <a:t>　　</a:t>
            </a:r>
            <a:r>
              <a:rPr lang="en-US" altLang="ja-JP" sz="900" spc="35" dirty="0">
                <a:solidFill>
                  <a:srgbClr val="231F20"/>
                </a:solidFill>
                <a:latin typeface="小塚ゴシック Pro R"/>
                <a:cs typeface="小塚ゴシック Pro R"/>
              </a:rPr>
              <a:t>•</a:t>
            </a:r>
            <a:r>
              <a:rPr lang="ja-JP" altLang="en-US" sz="900" spc="35" dirty="0">
                <a:solidFill>
                  <a:srgbClr val="231F20"/>
                </a:solidFill>
                <a:latin typeface="小塚ゴシック Pro R"/>
                <a:cs typeface="小塚ゴシック Pro R"/>
              </a:rPr>
              <a:t>身体的な攻撃</a:t>
            </a:r>
            <a:r>
              <a:rPr lang="ja-JP" altLang="en-US" sz="900" spc="50" dirty="0">
                <a:solidFill>
                  <a:srgbClr val="231F20"/>
                </a:solidFill>
                <a:latin typeface="小塚ゴシック Pro R"/>
                <a:cs typeface="小塚ゴシック Pro R"/>
              </a:rPr>
              <a:t>（暴行、傷害</a:t>
            </a:r>
            <a:r>
              <a:rPr lang="ja-JP" altLang="en-US" sz="900" dirty="0">
                <a:solidFill>
                  <a:srgbClr val="231F20"/>
                </a:solidFill>
                <a:latin typeface="小塚ゴシック Pro R"/>
                <a:cs typeface="小塚ゴシック Pro R"/>
              </a:rPr>
              <a:t>）</a:t>
            </a:r>
            <a:r>
              <a:rPr lang="en-US" altLang="ja-JP" sz="900" spc="170" dirty="0">
                <a:solidFill>
                  <a:srgbClr val="231F20"/>
                </a:solidFill>
                <a:latin typeface="小塚ゴシック Pro R"/>
                <a:cs typeface="小塚ゴシック Pro R"/>
              </a:rPr>
              <a:t>•</a:t>
            </a:r>
            <a:r>
              <a:rPr lang="ja-JP" altLang="en-US" sz="900" spc="170" dirty="0">
                <a:solidFill>
                  <a:srgbClr val="231F20"/>
                </a:solidFill>
                <a:latin typeface="小塚ゴシック Pro R"/>
                <a:cs typeface="小塚ゴシック Pro R"/>
              </a:rPr>
              <a:t>威迫</a:t>
            </a:r>
            <a:r>
              <a:rPr lang="en-US" altLang="ja-JP" sz="900" spc="170" dirty="0">
                <a:solidFill>
                  <a:srgbClr val="231F20"/>
                </a:solidFill>
                <a:latin typeface="小塚ゴシック Pro R"/>
                <a:cs typeface="小塚ゴシック Pro R"/>
              </a:rPr>
              <a:t>•</a:t>
            </a:r>
            <a:r>
              <a:rPr lang="ja-JP" altLang="en-US" sz="900" spc="170" dirty="0">
                <a:solidFill>
                  <a:srgbClr val="231F20"/>
                </a:solidFill>
                <a:latin typeface="小塚ゴシック Pro R"/>
                <a:cs typeface="小塚ゴシック Pro R"/>
              </a:rPr>
              <a:t>脅迫</a:t>
            </a:r>
            <a:r>
              <a:rPr lang="en-US" altLang="ja-JP" sz="900" spc="170" dirty="0">
                <a:solidFill>
                  <a:srgbClr val="231F20"/>
                </a:solidFill>
                <a:latin typeface="小塚ゴシック Pro R"/>
                <a:cs typeface="小塚ゴシック Pro R"/>
              </a:rPr>
              <a:t>•</a:t>
            </a:r>
            <a:r>
              <a:rPr lang="ja-JP" altLang="en-US" sz="900" spc="170" dirty="0">
                <a:solidFill>
                  <a:srgbClr val="231F20"/>
                </a:solidFill>
                <a:latin typeface="小塚ゴシック Pro R"/>
                <a:cs typeface="小塚ゴシック Pro R"/>
              </a:rPr>
              <a:t>威嚇行為</a:t>
            </a:r>
            <a:r>
              <a:rPr lang="en-US" altLang="ja-JP" sz="900" spc="70" dirty="0">
                <a:solidFill>
                  <a:srgbClr val="231F20"/>
                </a:solidFill>
                <a:latin typeface="小塚ゴシック Pro R"/>
                <a:cs typeface="小塚ゴシック Pro R"/>
              </a:rPr>
              <a:t>•</a:t>
            </a:r>
            <a:r>
              <a:rPr lang="ja-JP" altLang="en-US" sz="900" spc="70" dirty="0">
                <a:solidFill>
                  <a:srgbClr val="231F20"/>
                </a:solidFill>
                <a:latin typeface="小塚ゴシック Pro R"/>
                <a:cs typeface="小塚ゴシック Pro R"/>
              </a:rPr>
              <a:t>侮辱</a:t>
            </a:r>
            <a:endParaRPr lang="en-US" altLang="ja-JP" sz="900" spc="70" dirty="0">
              <a:solidFill>
                <a:srgbClr val="231F20"/>
              </a:solidFill>
              <a:latin typeface="小塚ゴシック Pro R"/>
              <a:cs typeface="小塚ゴシック Pro R"/>
            </a:endParaRPr>
          </a:p>
          <a:p>
            <a:pPr marL="12700" lvl="3">
              <a:spcBef>
                <a:spcPts val="650"/>
              </a:spcBef>
            </a:pPr>
            <a:r>
              <a:rPr lang="ja-JP" altLang="en-US" sz="900" spc="70" dirty="0">
                <a:solidFill>
                  <a:srgbClr val="231F20"/>
                </a:solidFill>
                <a:latin typeface="小塚ゴシック Pro R"/>
                <a:cs typeface="小塚ゴシック Pro R"/>
              </a:rPr>
              <a:t>　   </a:t>
            </a:r>
            <a:r>
              <a:rPr lang="en-US" altLang="ja-JP" sz="900" spc="70" dirty="0">
                <a:solidFill>
                  <a:srgbClr val="231F20"/>
                </a:solidFill>
                <a:latin typeface="小塚ゴシック Pro R"/>
                <a:cs typeface="小塚ゴシック Pro R"/>
              </a:rPr>
              <a:t>•</a:t>
            </a:r>
            <a:r>
              <a:rPr lang="ja-JP" altLang="en-US" sz="900" spc="70" dirty="0">
                <a:solidFill>
                  <a:srgbClr val="231F20"/>
                </a:solidFill>
                <a:latin typeface="小塚ゴシック Pro R"/>
                <a:cs typeface="小塚ゴシック Pro R"/>
              </a:rPr>
              <a:t>人格を否定する発言</a:t>
            </a:r>
            <a:r>
              <a:rPr lang="en-US" altLang="ja-JP" sz="900" spc="35" dirty="0">
                <a:solidFill>
                  <a:srgbClr val="231F20"/>
                </a:solidFill>
                <a:latin typeface="小塚ゴシック Pro R"/>
                <a:cs typeface="小塚ゴシック Pro R"/>
              </a:rPr>
              <a:t>•</a:t>
            </a:r>
            <a:r>
              <a:rPr lang="ja-JP" altLang="en-US" sz="900" spc="35" dirty="0">
                <a:solidFill>
                  <a:srgbClr val="231F20"/>
                </a:solidFill>
                <a:latin typeface="小塚ゴシック Pro R"/>
                <a:cs typeface="小塚ゴシック Pro R"/>
              </a:rPr>
              <a:t>プライバシー侵害行為</a:t>
            </a:r>
            <a:endParaRPr lang="ja-JP" altLang="en-US" sz="900" dirty="0">
              <a:latin typeface="小塚ゴシック Pro R"/>
              <a:cs typeface="小塚ゴシック Pro R"/>
            </a:endParaRPr>
          </a:p>
          <a:p>
            <a:pPr marL="12700">
              <a:lnSpc>
                <a:spcPct val="100000"/>
              </a:lnSpc>
              <a:spcBef>
                <a:spcPts val="650"/>
              </a:spcBef>
            </a:pPr>
            <a:r>
              <a:rPr lang="en-US" sz="900" dirty="0">
                <a:latin typeface="小塚ゴシック Pro R"/>
                <a:cs typeface="小塚ゴシック Pro R"/>
              </a:rPr>
              <a:t>        </a:t>
            </a:r>
            <a:r>
              <a:rPr lang="en-US" altLang="ja-JP" sz="900" spc="-5" dirty="0">
                <a:solidFill>
                  <a:srgbClr val="231F20"/>
                </a:solidFill>
                <a:latin typeface="小塚ゴシック Pro R"/>
                <a:cs typeface="小塚ゴシック Pro R"/>
              </a:rPr>
              <a:t>•</a:t>
            </a:r>
            <a:r>
              <a:rPr lang="ja-JP" altLang="en-US" sz="900" spc="-5" dirty="0">
                <a:solidFill>
                  <a:srgbClr val="231F20"/>
                </a:solidFill>
                <a:latin typeface="小塚ゴシック Pro R"/>
                <a:cs typeface="小塚ゴシック Pro R"/>
              </a:rPr>
              <a:t>合理的理由のない当社への謝罪要求や当社関係者への処罰の要求</a:t>
            </a:r>
            <a:endParaRPr lang="ja-JP" altLang="en-US" sz="900" dirty="0">
              <a:latin typeface="小塚ゴシック Pro R"/>
              <a:cs typeface="小塚ゴシック Pro R"/>
            </a:endParaRPr>
          </a:p>
          <a:p>
            <a:pPr marL="12700">
              <a:lnSpc>
                <a:spcPct val="100000"/>
              </a:lnSpc>
              <a:spcBef>
                <a:spcPts val="550"/>
              </a:spcBef>
            </a:pPr>
            <a:r>
              <a:rPr lang="en-US" altLang="ja-JP" sz="900" spc="-5" dirty="0">
                <a:solidFill>
                  <a:srgbClr val="231F20"/>
                </a:solidFill>
                <a:latin typeface="小塚ゴシック Pro R"/>
                <a:cs typeface="小塚ゴシック Pro R"/>
              </a:rPr>
              <a:t>         •</a:t>
            </a:r>
            <a:r>
              <a:rPr lang="ja-JP" altLang="en-US" sz="900" spc="-5" dirty="0">
                <a:solidFill>
                  <a:srgbClr val="231F20"/>
                </a:solidFill>
                <a:latin typeface="小塚ゴシック Pro R"/>
                <a:cs typeface="小塚ゴシック Pro R"/>
              </a:rPr>
              <a:t>同じ要望やクレームの過剰な繰り返し等による長時間の拘束行為</a:t>
            </a:r>
            <a:endParaRPr lang="ja-JP" altLang="en-US" sz="900" dirty="0">
              <a:latin typeface="小塚ゴシック Pro R"/>
              <a:cs typeface="小塚ゴシック Pro R"/>
            </a:endParaRPr>
          </a:p>
          <a:p>
            <a:pPr marL="12700">
              <a:lnSpc>
                <a:spcPct val="100000"/>
              </a:lnSpc>
              <a:spcBef>
                <a:spcPts val="550"/>
              </a:spcBef>
            </a:pPr>
            <a:r>
              <a:rPr lang="en-US" altLang="ja-JP" sz="900" spc="170" dirty="0">
                <a:solidFill>
                  <a:srgbClr val="231F20"/>
                </a:solidFill>
                <a:latin typeface="小塚ゴシック Pro R"/>
                <a:cs typeface="小塚ゴシック Pro R"/>
              </a:rPr>
              <a:t>     •SNS</a:t>
            </a:r>
            <a:r>
              <a:rPr lang="ja-JP" altLang="en-US" sz="900" spc="-5" dirty="0">
                <a:solidFill>
                  <a:srgbClr val="231F20"/>
                </a:solidFill>
                <a:latin typeface="小塚ゴシック Pro R"/>
                <a:cs typeface="小塚ゴシック Pro R"/>
              </a:rPr>
              <a:t> やインターネット上での誹謗中傷</a:t>
            </a:r>
            <a:endParaRPr lang="ja-JP" altLang="en-US" sz="900" dirty="0">
              <a:latin typeface="小塚ゴシック Pro R"/>
              <a:cs typeface="小塚ゴシック Pro R"/>
            </a:endParaRPr>
          </a:p>
          <a:p>
            <a:pPr marL="12700">
              <a:lnSpc>
                <a:spcPct val="100000"/>
              </a:lnSpc>
              <a:spcBef>
                <a:spcPts val="550"/>
              </a:spcBef>
            </a:pPr>
            <a:r>
              <a:rPr lang="en-US" altLang="ja-JP" sz="900" spc="30" dirty="0">
                <a:solidFill>
                  <a:srgbClr val="231F20"/>
                </a:solidFill>
                <a:latin typeface="小塚ゴシック Pro R"/>
                <a:cs typeface="小塚ゴシック Pro R"/>
              </a:rPr>
              <a:t>        •</a:t>
            </a:r>
            <a:r>
              <a:rPr lang="ja-JP" altLang="en-US" sz="900" spc="30" dirty="0">
                <a:solidFill>
                  <a:srgbClr val="231F20"/>
                </a:solidFill>
                <a:latin typeface="小塚ゴシック Pro R"/>
                <a:cs typeface="小塚ゴシック Pro R"/>
              </a:rPr>
              <a:t>従業員個人への攻撃、要求</a:t>
            </a:r>
            <a:endParaRPr lang="ja-JP" altLang="en-US" sz="900" dirty="0">
              <a:latin typeface="小塚ゴシック Pro R"/>
              <a:cs typeface="小塚ゴシック Pro R"/>
            </a:endParaRPr>
          </a:p>
          <a:p>
            <a:pPr>
              <a:lnSpc>
                <a:spcPct val="100000"/>
              </a:lnSpc>
              <a:spcBef>
                <a:spcPts val="65"/>
              </a:spcBef>
            </a:pPr>
            <a:endParaRPr lang="en-US" sz="900" dirty="0">
              <a:latin typeface="小塚ゴシック Pro R"/>
              <a:cs typeface="小塚ゴシック Pro R"/>
            </a:endParaRPr>
          </a:p>
          <a:p>
            <a:pPr marL="12700">
              <a:lnSpc>
                <a:spcPct val="100000"/>
              </a:lnSpc>
            </a:pPr>
            <a:r>
              <a:rPr lang="ja-JP" altLang="en-US" sz="800" b="1" spc="-5" dirty="0">
                <a:solidFill>
                  <a:srgbClr val="231F20"/>
                </a:solidFill>
                <a:latin typeface="小塚ゴシック Pro B"/>
                <a:cs typeface="小塚ゴシック Pro B"/>
              </a:rPr>
              <a:t>５</a:t>
            </a:r>
            <a:r>
              <a:rPr lang="en-US" altLang="ja-JP" sz="800" b="1" spc="-5" dirty="0">
                <a:solidFill>
                  <a:srgbClr val="231F20"/>
                </a:solidFill>
                <a:latin typeface="小塚ゴシック Pro B"/>
                <a:cs typeface="小塚ゴシック Pro B"/>
              </a:rPr>
              <a:t>. </a:t>
            </a:r>
            <a:r>
              <a:rPr lang="ja-JP" altLang="en-US" sz="800" b="1" spc="-5" dirty="0">
                <a:solidFill>
                  <a:srgbClr val="231F20"/>
                </a:solidFill>
                <a:latin typeface="小塚ゴシック Pro B"/>
                <a:cs typeface="小塚ゴシック Pro B"/>
              </a:rPr>
              <a:t>日程変更・キャンセルについて</a:t>
            </a:r>
            <a:endParaRPr lang="ja-JP" altLang="en-US" sz="800" dirty="0">
              <a:latin typeface="小塚ゴシック Pro B"/>
              <a:cs typeface="小塚ゴシック Pro B"/>
            </a:endParaRPr>
          </a:p>
          <a:p>
            <a:pPr marL="12700">
              <a:lnSpc>
                <a:spcPct val="100000"/>
              </a:lnSpc>
              <a:spcBef>
                <a:spcPts val="755"/>
              </a:spcBef>
            </a:pPr>
            <a:r>
              <a:rPr lang="ja-JP" altLang="en-US" sz="800" spc="-10" dirty="0">
                <a:solidFill>
                  <a:srgbClr val="231F20"/>
                </a:solidFill>
                <a:latin typeface="小塚ゴシック Pro R"/>
                <a:cs typeface="小塚ゴシック Pro R"/>
              </a:rPr>
              <a:t>■公開講座</a:t>
            </a:r>
            <a:endParaRPr lang="ja-JP" altLang="en-US" sz="800" dirty="0">
              <a:latin typeface="小塚ゴシック Pro R"/>
              <a:cs typeface="小塚ゴシック Pro R"/>
            </a:endParaRPr>
          </a:p>
          <a:p>
            <a:pPr marL="12700" marR="5080" algn="just">
              <a:lnSpc>
                <a:spcPct val="145800"/>
              </a:lnSpc>
            </a:pPr>
            <a:r>
              <a:rPr lang="ja-JP" altLang="en-US" sz="800" dirty="0">
                <a:solidFill>
                  <a:srgbClr val="231F20"/>
                </a:solidFill>
                <a:latin typeface="小塚ゴシック Pro R"/>
                <a:cs typeface="小塚ゴシック Pro R"/>
              </a:rPr>
              <a:t>お客様からのご連絡をもって日程変更</a:t>
            </a:r>
            <a:r>
              <a:rPr lang="en-US" altLang="ja-JP" sz="800" dirty="0">
                <a:solidFill>
                  <a:srgbClr val="231F20"/>
                </a:solidFill>
                <a:latin typeface="小塚ゴシック Pro R"/>
                <a:cs typeface="小塚ゴシック Pro R"/>
              </a:rPr>
              <a:t>•</a:t>
            </a:r>
            <a:r>
              <a:rPr lang="ja-JP" altLang="en-US" sz="800" dirty="0">
                <a:solidFill>
                  <a:srgbClr val="231F20"/>
                </a:solidFill>
                <a:latin typeface="小塚ゴシック Pro R"/>
                <a:cs typeface="小塚ゴシック Pro R"/>
              </a:rPr>
              <a:t>キャンセルの手続きを行います。また、講座実施日初日の </a:t>
            </a:r>
            <a:r>
              <a:rPr lang="en-US" altLang="ja-JP" sz="800" dirty="0">
                <a:solidFill>
                  <a:srgbClr val="231F20"/>
                </a:solidFill>
                <a:latin typeface="小塚ゴシック Pro R"/>
                <a:cs typeface="小塚ゴシック Pro R"/>
              </a:rPr>
              <a:t>6</a:t>
            </a:r>
            <a:r>
              <a:rPr lang="ja-JP" altLang="en-US" sz="800" spc="-10" dirty="0">
                <a:solidFill>
                  <a:srgbClr val="231F20"/>
                </a:solidFill>
                <a:latin typeface="小塚ゴシック Pro R"/>
                <a:cs typeface="小塚ゴシック Pro R"/>
              </a:rPr>
              <a:t> 日前からの日</a:t>
            </a:r>
            <a:r>
              <a:rPr lang="ja-JP" altLang="en-US" sz="800" spc="-5" dirty="0">
                <a:solidFill>
                  <a:srgbClr val="231F20"/>
                </a:solidFill>
                <a:latin typeface="小塚ゴシック Pro R"/>
                <a:cs typeface="小塚ゴシック Pro R"/>
              </a:rPr>
              <a:t>程変更</a:t>
            </a:r>
            <a:r>
              <a:rPr lang="en-US" altLang="ja-JP" sz="800" spc="-5" dirty="0">
                <a:solidFill>
                  <a:srgbClr val="231F20"/>
                </a:solidFill>
                <a:latin typeface="小塚ゴシック Pro R"/>
                <a:cs typeface="小塚ゴシック Pro R"/>
              </a:rPr>
              <a:t>•</a:t>
            </a:r>
            <a:r>
              <a:rPr lang="ja-JP" altLang="en-US" sz="800" spc="-5" dirty="0">
                <a:solidFill>
                  <a:srgbClr val="231F20"/>
                </a:solidFill>
                <a:latin typeface="小塚ゴシック Pro R"/>
                <a:cs typeface="小塚ゴシック Pro R"/>
              </a:rPr>
              <a:t>キャンセルにつきましては、自然災害等の特殊なケースを除き、いかなる場合でもキャンセル料が発生致しますので予めご了承ください。  </a:t>
            </a:r>
            <a:r>
              <a:rPr lang="en-US" altLang="ja-JP" sz="800" spc="-5" dirty="0">
                <a:solidFill>
                  <a:srgbClr val="231F20"/>
                </a:solidFill>
                <a:latin typeface="小塚ゴシック Pro R"/>
                <a:cs typeface="小塚ゴシック Pro R"/>
              </a:rPr>
              <a:t>※</a:t>
            </a:r>
            <a:r>
              <a:rPr lang="ja-JP" altLang="en-US" sz="800" spc="-5" dirty="0">
                <a:solidFill>
                  <a:srgbClr val="231F20"/>
                </a:solidFill>
                <a:latin typeface="小塚ゴシック Pro R"/>
                <a:cs typeface="小塚ゴシック Pro R"/>
              </a:rPr>
              <a:t>下記の日程は、暦日でカウントさせていただきます。</a:t>
            </a:r>
            <a:endParaRPr lang="en-US" altLang="ja-JP" sz="800" spc="-5" dirty="0">
              <a:solidFill>
                <a:srgbClr val="231F20"/>
              </a:solidFill>
              <a:latin typeface="小塚ゴシック Pro R"/>
              <a:cs typeface="小塚ゴシック Pro R"/>
            </a:endParaRPr>
          </a:p>
          <a:p>
            <a:pPr marL="12700" marR="5080" algn="just">
              <a:lnSpc>
                <a:spcPct val="145800"/>
              </a:lnSpc>
            </a:pPr>
            <a:r>
              <a:rPr lang="en-US" altLang="ja-JP" sz="800" spc="-5" dirty="0">
                <a:solidFill>
                  <a:srgbClr val="231F20"/>
                </a:solidFill>
                <a:latin typeface="小塚ゴシック Pro R"/>
                <a:cs typeface="小塚ゴシック Pro R"/>
              </a:rPr>
              <a:t>        </a:t>
            </a:r>
            <a:r>
              <a:rPr lang="en-US" altLang="ja-JP" sz="800" spc="345" dirty="0">
                <a:solidFill>
                  <a:srgbClr val="231F20"/>
                </a:solidFill>
                <a:latin typeface="小塚ゴシック Pro R"/>
                <a:cs typeface="小塚ゴシック Pro R"/>
              </a:rPr>
              <a:t>•6</a:t>
            </a:r>
            <a:r>
              <a:rPr lang="ja-JP" altLang="en-US" sz="800" spc="5" dirty="0">
                <a:solidFill>
                  <a:srgbClr val="231F20"/>
                </a:solidFill>
                <a:latin typeface="小塚ゴシック Pro R"/>
                <a:cs typeface="小塚ゴシック Pro R"/>
              </a:rPr>
              <a:t> 日</a:t>
            </a:r>
            <a:r>
              <a:rPr lang="ja-JP" altLang="en-US" sz="800" dirty="0">
                <a:solidFill>
                  <a:srgbClr val="231F20"/>
                </a:solidFill>
                <a:latin typeface="小塚ゴシック Pro R"/>
                <a:cs typeface="小塚ゴシック Pro R"/>
              </a:rPr>
              <a:t>～</a:t>
            </a:r>
            <a:r>
              <a:rPr lang="ja-JP" altLang="en-US" sz="800" spc="20" dirty="0">
                <a:solidFill>
                  <a:srgbClr val="231F20"/>
                </a:solidFill>
                <a:latin typeface="小塚ゴシック Pro R"/>
                <a:cs typeface="小塚ゴシック Pro R"/>
              </a:rPr>
              <a:t> </a:t>
            </a:r>
            <a:r>
              <a:rPr lang="en-US" altLang="ja-JP" sz="800" dirty="0">
                <a:solidFill>
                  <a:srgbClr val="231F20"/>
                </a:solidFill>
                <a:latin typeface="小塚ゴシック Pro R"/>
                <a:cs typeface="小塚ゴシック Pro R"/>
              </a:rPr>
              <a:t>3</a:t>
            </a:r>
            <a:r>
              <a:rPr lang="ja-JP" altLang="en-US" sz="800" spc="140" dirty="0">
                <a:solidFill>
                  <a:srgbClr val="231F20"/>
                </a:solidFill>
                <a:latin typeface="小塚ゴシック Pro R"/>
                <a:cs typeface="小塚ゴシック Pro R"/>
              </a:rPr>
              <a:t> 日前まで</a:t>
            </a:r>
            <a:r>
              <a:rPr lang="en-US" altLang="ja-JP" sz="800" spc="140" dirty="0">
                <a:solidFill>
                  <a:srgbClr val="231F20"/>
                </a:solidFill>
                <a:latin typeface="小塚ゴシック Pro R"/>
                <a:cs typeface="小塚ゴシック Pro R"/>
              </a:rPr>
              <a:t>•••</a:t>
            </a:r>
            <a:r>
              <a:rPr lang="ja-JP" altLang="en-US" sz="800" spc="140" dirty="0">
                <a:solidFill>
                  <a:srgbClr val="231F20"/>
                </a:solidFill>
                <a:latin typeface="小塚ゴシック Pro R"/>
                <a:cs typeface="小塚ゴシック Pro R"/>
              </a:rPr>
              <a:t>講座代金の </a:t>
            </a:r>
            <a:r>
              <a:rPr lang="en-US" altLang="ja-JP" sz="800" spc="-25" dirty="0">
                <a:solidFill>
                  <a:srgbClr val="231F20"/>
                </a:solidFill>
                <a:latin typeface="小塚ゴシック Pro R"/>
                <a:cs typeface="小塚ゴシック Pro R"/>
              </a:rPr>
              <a:t>30</a:t>
            </a:r>
            <a:r>
              <a:rPr lang="ja-JP" altLang="en-US" sz="800" spc="-25" dirty="0">
                <a:solidFill>
                  <a:srgbClr val="231F20"/>
                </a:solidFill>
                <a:latin typeface="小塚ゴシック Pro R"/>
                <a:cs typeface="小塚ゴシック Pro R"/>
              </a:rPr>
              <a:t>％</a:t>
            </a:r>
            <a:endParaRPr lang="en-US" altLang="ja-JP" sz="800" spc="-25" dirty="0">
              <a:solidFill>
                <a:srgbClr val="231F20"/>
              </a:solidFill>
              <a:latin typeface="小塚ゴシック Pro R"/>
              <a:cs typeface="小塚ゴシック Pro R"/>
            </a:endParaRPr>
          </a:p>
          <a:p>
            <a:pPr marL="12700" marR="5080" algn="just">
              <a:lnSpc>
                <a:spcPct val="145800"/>
              </a:lnSpc>
            </a:pPr>
            <a:r>
              <a:rPr lang="en-US" altLang="ja-JP" sz="800" spc="-25" dirty="0">
                <a:solidFill>
                  <a:srgbClr val="231F20"/>
                </a:solidFill>
                <a:latin typeface="小塚ゴシック Pro R"/>
                <a:cs typeface="小塚ゴシック Pro R"/>
              </a:rPr>
              <a:t>         </a:t>
            </a:r>
            <a:r>
              <a:rPr lang="en-US" altLang="ja-JP" sz="800" spc="345" dirty="0">
                <a:solidFill>
                  <a:srgbClr val="231F20"/>
                </a:solidFill>
                <a:latin typeface="小塚ゴシック Pro R"/>
                <a:cs typeface="小塚ゴシック Pro R"/>
              </a:rPr>
              <a:t>•2</a:t>
            </a:r>
            <a:r>
              <a:rPr lang="ja-JP" altLang="en-US" sz="800" spc="140" dirty="0">
                <a:solidFill>
                  <a:srgbClr val="231F20"/>
                </a:solidFill>
                <a:latin typeface="小塚ゴシック Pro R"/>
                <a:cs typeface="小塚ゴシック Pro R"/>
              </a:rPr>
              <a:t> 日前まで</a:t>
            </a:r>
            <a:r>
              <a:rPr lang="en-US" altLang="ja-JP" sz="800" spc="140" dirty="0">
                <a:solidFill>
                  <a:srgbClr val="231F20"/>
                </a:solidFill>
                <a:latin typeface="小塚ゴシック Pro R"/>
                <a:cs typeface="小塚ゴシック Pro R"/>
              </a:rPr>
              <a:t>•••</a:t>
            </a:r>
            <a:r>
              <a:rPr lang="ja-JP" altLang="en-US" sz="800" spc="140" dirty="0">
                <a:solidFill>
                  <a:srgbClr val="231F20"/>
                </a:solidFill>
                <a:latin typeface="小塚ゴシック Pro R"/>
                <a:cs typeface="小塚ゴシック Pro R"/>
              </a:rPr>
              <a:t>講座代金の </a:t>
            </a:r>
            <a:r>
              <a:rPr lang="en-US" altLang="ja-JP" sz="800" spc="-25" dirty="0">
                <a:solidFill>
                  <a:srgbClr val="231F20"/>
                </a:solidFill>
                <a:latin typeface="小塚ゴシック Pro R"/>
                <a:cs typeface="小塚ゴシック Pro R"/>
              </a:rPr>
              <a:t>50</a:t>
            </a:r>
            <a:r>
              <a:rPr lang="ja-JP" altLang="en-US" sz="800" spc="-25" dirty="0">
                <a:solidFill>
                  <a:srgbClr val="231F20"/>
                </a:solidFill>
                <a:latin typeface="小塚ゴシック Pro R"/>
                <a:cs typeface="小塚ゴシック Pro R"/>
              </a:rPr>
              <a:t>％</a:t>
            </a:r>
            <a:endParaRPr lang="ja-JP" altLang="en-US" sz="800" dirty="0">
              <a:latin typeface="小塚ゴシック Pro R"/>
              <a:cs typeface="小塚ゴシック Pro R"/>
            </a:endParaRPr>
          </a:p>
          <a:p>
            <a:pPr marL="12700" marR="5080" algn="just">
              <a:lnSpc>
                <a:spcPct val="145800"/>
              </a:lnSpc>
            </a:pPr>
            <a:r>
              <a:rPr lang="ja-JP" altLang="en-US" sz="800" dirty="0">
                <a:latin typeface="小塚ゴシック Pro R"/>
                <a:cs typeface="小塚ゴシック Pro R"/>
              </a:rPr>
              <a:t>        </a:t>
            </a:r>
            <a:r>
              <a:rPr lang="en-US" altLang="ja-JP" sz="800" spc="215" dirty="0">
                <a:solidFill>
                  <a:srgbClr val="231F20"/>
                </a:solidFill>
                <a:latin typeface="小塚ゴシック Pro R"/>
                <a:cs typeface="小塚ゴシック Pro R"/>
              </a:rPr>
              <a:t>•</a:t>
            </a:r>
            <a:r>
              <a:rPr lang="ja-JP" altLang="en-US" sz="800" spc="215" dirty="0">
                <a:solidFill>
                  <a:srgbClr val="231F20"/>
                </a:solidFill>
                <a:latin typeface="小塚ゴシック Pro R"/>
                <a:cs typeface="小塚ゴシック Pro R"/>
              </a:rPr>
              <a:t>前日</a:t>
            </a:r>
            <a:r>
              <a:rPr lang="en-US" altLang="ja-JP" sz="800" spc="215" dirty="0">
                <a:solidFill>
                  <a:srgbClr val="231F20"/>
                </a:solidFill>
                <a:latin typeface="小塚ゴシック Pro R"/>
                <a:cs typeface="小塚ゴシック Pro R"/>
              </a:rPr>
              <a:t>•••</a:t>
            </a:r>
            <a:r>
              <a:rPr lang="ja-JP" altLang="en-US" sz="800" spc="215" dirty="0">
                <a:solidFill>
                  <a:srgbClr val="231F20"/>
                </a:solidFill>
                <a:latin typeface="小塚ゴシック Pro R"/>
                <a:cs typeface="小塚ゴシック Pro R"/>
              </a:rPr>
              <a:t>講座代金の </a:t>
            </a:r>
            <a:r>
              <a:rPr lang="en-US" altLang="ja-JP" sz="800" spc="-25" dirty="0">
                <a:solidFill>
                  <a:srgbClr val="231F20"/>
                </a:solidFill>
                <a:latin typeface="小塚ゴシック Pro R"/>
                <a:cs typeface="小塚ゴシック Pro R"/>
              </a:rPr>
              <a:t>70</a:t>
            </a:r>
            <a:r>
              <a:rPr lang="ja-JP" altLang="en-US" sz="800" spc="-25" dirty="0">
                <a:solidFill>
                  <a:srgbClr val="231F20"/>
                </a:solidFill>
                <a:latin typeface="小塚ゴシック Pro R"/>
                <a:cs typeface="小塚ゴシック Pro R"/>
              </a:rPr>
              <a:t>％</a:t>
            </a:r>
            <a:endParaRPr lang="ja-JP" altLang="en-US" sz="800" dirty="0">
              <a:latin typeface="小塚ゴシック Pro R"/>
              <a:cs typeface="小塚ゴシック Pro R"/>
            </a:endParaRPr>
          </a:p>
          <a:p>
            <a:pPr marL="12700" marR="5080" algn="just">
              <a:lnSpc>
                <a:spcPct val="145800"/>
              </a:lnSpc>
            </a:pPr>
            <a:r>
              <a:rPr lang="ja-JP" altLang="en-US" sz="800" dirty="0">
                <a:latin typeface="小塚ゴシック Pro R"/>
                <a:cs typeface="小塚ゴシック Pro R"/>
              </a:rPr>
              <a:t>        </a:t>
            </a:r>
            <a:r>
              <a:rPr lang="en-US" altLang="ja-JP" sz="800" spc="215" dirty="0">
                <a:solidFill>
                  <a:srgbClr val="231F20"/>
                </a:solidFill>
                <a:latin typeface="小塚ゴシック Pro R"/>
                <a:cs typeface="小塚ゴシック Pro R"/>
              </a:rPr>
              <a:t>•</a:t>
            </a:r>
            <a:r>
              <a:rPr lang="ja-JP" altLang="en-US" sz="800" spc="215" dirty="0">
                <a:solidFill>
                  <a:srgbClr val="231F20"/>
                </a:solidFill>
                <a:latin typeface="小塚ゴシック Pro R"/>
                <a:cs typeface="小塚ゴシック Pro R"/>
              </a:rPr>
              <a:t>当日</a:t>
            </a:r>
            <a:r>
              <a:rPr lang="en-US" altLang="ja-JP" sz="800" spc="215" dirty="0">
                <a:solidFill>
                  <a:srgbClr val="231F20"/>
                </a:solidFill>
                <a:latin typeface="小塚ゴシック Pro R"/>
                <a:cs typeface="小塚ゴシック Pro R"/>
              </a:rPr>
              <a:t>•••</a:t>
            </a:r>
            <a:r>
              <a:rPr lang="ja-JP" altLang="en-US" sz="800" spc="215" dirty="0">
                <a:solidFill>
                  <a:srgbClr val="231F20"/>
                </a:solidFill>
                <a:latin typeface="小塚ゴシック Pro R"/>
                <a:cs typeface="小塚ゴシック Pro R"/>
              </a:rPr>
              <a:t>講座代金の </a:t>
            </a:r>
            <a:r>
              <a:rPr lang="en-US" altLang="ja-JP" sz="800" spc="-20" dirty="0">
                <a:solidFill>
                  <a:srgbClr val="231F20"/>
                </a:solidFill>
                <a:latin typeface="小塚ゴシック Pro R"/>
                <a:cs typeface="小塚ゴシック Pro R"/>
              </a:rPr>
              <a:t>100</a:t>
            </a:r>
            <a:r>
              <a:rPr lang="ja-JP" altLang="en-US" sz="800" spc="-20" dirty="0">
                <a:solidFill>
                  <a:srgbClr val="231F20"/>
                </a:solidFill>
                <a:latin typeface="小塚ゴシック Pro R"/>
                <a:cs typeface="小塚ゴシック Pro R"/>
              </a:rPr>
              <a:t>％</a:t>
            </a:r>
            <a:endParaRPr lang="ja-JP" altLang="en-US" sz="800" dirty="0">
              <a:latin typeface="小塚ゴシック Pro R"/>
              <a:cs typeface="小塚ゴシック Pro R"/>
            </a:endParaRPr>
          </a:p>
          <a:p>
            <a:pPr marL="12700" marR="5080" algn="just">
              <a:lnSpc>
                <a:spcPct val="145800"/>
              </a:lnSpc>
            </a:pPr>
            <a:endParaRPr lang="en-US" altLang="ja-JP" sz="800" spc="-5" dirty="0">
              <a:solidFill>
                <a:srgbClr val="231F20"/>
              </a:solidFill>
              <a:latin typeface="小塚ゴシック Pro R"/>
              <a:cs typeface="小塚ゴシック Pro R"/>
            </a:endParaRPr>
          </a:p>
          <a:p>
            <a:pPr marL="12700">
              <a:lnSpc>
                <a:spcPct val="100000"/>
              </a:lnSpc>
              <a:spcBef>
                <a:spcPts val="100"/>
              </a:spcBef>
            </a:pPr>
            <a:r>
              <a:rPr lang="ja-JP" altLang="en-US" sz="800" b="1" spc="-5" dirty="0">
                <a:solidFill>
                  <a:srgbClr val="231F20"/>
                </a:solidFill>
                <a:latin typeface="小塚ゴシック Pro B"/>
                <a:cs typeface="小塚ゴシック Pro B"/>
              </a:rPr>
              <a:t>６</a:t>
            </a:r>
            <a:r>
              <a:rPr lang="en-US" altLang="ja-JP" sz="800" b="1" spc="-5" dirty="0">
                <a:solidFill>
                  <a:srgbClr val="231F20"/>
                </a:solidFill>
                <a:latin typeface="小塚ゴシック Pro B"/>
                <a:cs typeface="小塚ゴシック Pro B"/>
              </a:rPr>
              <a:t>. </a:t>
            </a:r>
            <a:r>
              <a:rPr lang="ja-JP" altLang="en-US" sz="800" b="1" spc="-5" dirty="0">
                <a:solidFill>
                  <a:srgbClr val="231F20"/>
                </a:solidFill>
                <a:latin typeface="小塚ゴシック Pro B"/>
                <a:cs typeface="小塚ゴシック Pro B"/>
              </a:rPr>
              <a:t>特定商取引に関する法律に基づく表示について</a:t>
            </a:r>
            <a:endParaRPr lang="en-US" altLang="ja-JP" sz="800" b="1" spc="-5" dirty="0">
              <a:solidFill>
                <a:srgbClr val="231F20"/>
              </a:solidFill>
              <a:latin typeface="小塚ゴシック Pro B"/>
              <a:cs typeface="小塚ゴシック Pro B"/>
            </a:endParaRPr>
          </a:p>
          <a:p>
            <a:pPr marL="12700">
              <a:lnSpc>
                <a:spcPct val="100000"/>
              </a:lnSpc>
              <a:spcBef>
                <a:spcPts val="100"/>
              </a:spcBef>
            </a:pPr>
            <a:r>
              <a:rPr lang="ja-JP" altLang="en-US" sz="800" dirty="0">
                <a:solidFill>
                  <a:srgbClr val="231F20"/>
                </a:solidFill>
                <a:latin typeface="小塚ゴシック Pro R"/>
                <a:cs typeface="小塚ゴシック Pro R"/>
              </a:rPr>
              <a:t>詳細については以下 </a:t>
            </a:r>
            <a:r>
              <a:rPr lang="en-US" altLang="ja-JP" sz="800" dirty="0">
                <a:solidFill>
                  <a:srgbClr val="231F20"/>
                </a:solidFill>
                <a:latin typeface="小塚ゴシック Pro R"/>
                <a:cs typeface="小塚ゴシック Pro R"/>
              </a:rPr>
              <a:t>URL</a:t>
            </a:r>
            <a:r>
              <a:rPr lang="ja-JP" altLang="en-US" sz="800" spc="-5" dirty="0">
                <a:solidFill>
                  <a:srgbClr val="231F20"/>
                </a:solidFill>
                <a:latin typeface="小塚ゴシック Pro R"/>
                <a:cs typeface="小塚ゴシック Pro R"/>
              </a:rPr>
              <a:t> よりご確認下さい。</a:t>
            </a:r>
            <a:endParaRPr lang="en-US" altLang="ja-JP" sz="800" spc="-5" dirty="0">
              <a:solidFill>
                <a:srgbClr val="231F20"/>
              </a:solidFill>
              <a:latin typeface="小塚ゴシック Pro R"/>
              <a:cs typeface="小塚ゴシック Pro R"/>
            </a:endParaRPr>
          </a:p>
          <a:p>
            <a:pPr marL="12700">
              <a:lnSpc>
                <a:spcPct val="100000"/>
              </a:lnSpc>
              <a:spcBef>
                <a:spcPts val="100"/>
              </a:spcBef>
            </a:pPr>
            <a:r>
              <a:rPr lang="en-US" altLang="ja-JP" sz="800" spc="-5" dirty="0">
                <a:solidFill>
                  <a:srgbClr val="231F20"/>
                </a:solidFill>
                <a:latin typeface="小塚ゴシック Pro R"/>
                <a:cs typeface="小塚ゴシック Pro B"/>
                <a:hlinkClick r:id="rId3"/>
              </a:rPr>
              <a:t>https://www.wellnet-jp.com/company/trade.html</a:t>
            </a:r>
            <a:endParaRPr lang="en-US" altLang="ja-JP" sz="800" spc="-5" dirty="0">
              <a:solidFill>
                <a:srgbClr val="231F20"/>
              </a:solidFill>
              <a:latin typeface="小塚ゴシック Pro R"/>
              <a:cs typeface="小塚ゴシック Pro B"/>
            </a:endParaRPr>
          </a:p>
          <a:p>
            <a:pPr marL="12700">
              <a:lnSpc>
                <a:spcPct val="100000"/>
              </a:lnSpc>
              <a:spcBef>
                <a:spcPts val="100"/>
              </a:spcBef>
            </a:pPr>
            <a:endParaRPr lang="en-US" altLang="ja-JP" sz="800" spc="-5" dirty="0">
              <a:solidFill>
                <a:srgbClr val="231F20"/>
              </a:solidFill>
              <a:latin typeface="小塚ゴシック Pro R"/>
              <a:cs typeface="小塚ゴシック Pro B"/>
            </a:endParaRPr>
          </a:p>
          <a:p>
            <a:pPr marL="12700">
              <a:lnSpc>
                <a:spcPct val="100000"/>
              </a:lnSpc>
            </a:pPr>
            <a:r>
              <a:rPr lang="ja-JP" altLang="en-US" sz="800" b="1" spc="-5" dirty="0">
                <a:solidFill>
                  <a:srgbClr val="231F20"/>
                </a:solidFill>
                <a:latin typeface="小塚ゴシック Pro B"/>
                <a:cs typeface="小塚ゴシック Pro B"/>
              </a:rPr>
              <a:t>７</a:t>
            </a:r>
            <a:r>
              <a:rPr lang="en-US" altLang="ja-JP" sz="800" b="1" spc="-5" dirty="0">
                <a:solidFill>
                  <a:srgbClr val="231F20"/>
                </a:solidFill>
                <a:latin typeface="小塚ゴシック Pro B"/>
                <a:cs typeface="小塚ゴシック Pro B"/>
              </a:rPr>
              <a:t>. </a:t>
            </a:r>
            <a:r>
              <a:rPr lang="ja-JP" altLang="en-US" sz="800" b="1" spc="-5" dirty="0">
                <a:solidFill>
                  <a:srgbClr val="231F20"/>
                </a:solidFill>
                <a:latin typeface="小塚ゴシック Pro B"/>
                <a:cs typeface="小塚ゴシック Pro B"/>
              </a:rPr>
              <a:t>お振込み先について</a:t>
            </a:r>
            <a:endParaRPr lang="ja-JP" altLang="en-US" sz="800" dirty="0">
              <a:latin typeface="小塚ゴシック Pro B"/>
              <a:cs typeface="小塚ゴシック Pro B"/>
            </a:endParaRPr>
          </a:p>
          <a:p>
            <a:pPr marL="12700">
              <a:lnSpc>
                <a:spcPct val="100000"/>
              </a:lnSpc>
              <a:spcBef>
                <a:spcPts val="755"/>
              </a:spcBef>
            </a:pPr>
            <a:r>
              <a:rPr lang="ja-JP" altLang="en-US" sz="800" dirty="0">
                <a:solidFill>
                  <a:srgbClr val="231F20"/>
                </a:solidFill>
                <a:latin typeface="小塚ゴシック Pro R"/>
                <a:cs typeface="小塚ゴシック Pro R"/>
              </a:rPr>
              <a:t>次のいずれかの金融機関をご利用の上、講座実施日の </a:t>
            </a:r>
            <a:r>
              <a:rPr lang="en-US" altLang="ja-JP" sz="800" dirty="0">
                <a:solidFill>
                  <a:srgbClr val="231F20"/>
                </a:solidFill>
                <a:latin typeface="小塚ゴシック Pro R"/>
                <a:cs typeface="小塚ゴシック Pro R"/>
              </a:rPr>
              <a:t>1</a:t>
            </a:r>
            <a:r>
              <a:rPr lang="ja-JP" altLang="en-US" sz="800" spc="-5" dirty="0">
                <a:solidFill>
                  <a:srgbClr val="231F20"/>
                </a:solidFill>
                <a:latin typeface="小塚ゴシック Pro R"/>
                <a:cs typeface="小塚ゴシック Pro R"/>
              </a:rPr>
              <a:t> 週間前までにお振込みください。</a:t>
            </a:r>
            <a:endParaRPr lang="ja-JP" altLang="en-US" sz="800" dirty="0">
              <a:latin typeface="小塚ゴシック Pro R"/>
              <a:cs typeface="小塚ゴシック Pro R"/>
            </a:endParaRPr>
          </a:p>
          <a:p>
            <a:pPr marL="12700" marR="5080" algn="just">
              <a:lnSpc>
                <a:spcPct val="145800"/>
              </a:lnSpc>
            </a:pPr>
            <a:r>
              <a:rPr lang="ja-JP" altLang="en-US" sz="800" dirty="0">
                <a:latin typeface="小塚ゴシック Pro R"/>
                <a:cs typeface="小塚ゴシック Pro R"/>
              </a:rPr>
              <a:t>　　</a:t>
            </a:r>
            <a:endParaRPr lang="en-US" altLang="ja-JP" sz="800" dirty="0">
              <a:latin typeface="小塚ゴシック Pro R"/>
              <a:cs typeface="小塚ゴシック Pro R"/>
            </a:endParaRPr>
          </a:p>
          <a:p>
            <a:pPr marL="12700" marR="5080" algn="just">
              <a:lnSpc>
                <a:spcPct val="145800"/>
              </a:lnSpc>
            </a:pPr>
            <a:r>
              <a:rPr lang="zh-TW" altLang="en-US" sz="800" spc="-10" dirty="0">
                <a:solidFill>
                  <a:srgbClr val="231F20"/>
                </a:solidFill>
                <a:latin typeface="小塚ゴシック Pro R"/>
                <a:cs typeface="小塚ゴシック Pro R"/>
              </a:rPr>
              <a:t>■三菱ＵＦＪ銀行</a:t>
            </a:r>
            <a:r>
              <a:rPr lang="ja-JP" altLang="en-US" sz="800" spc="-10" dirty="0">
                <a:solidFill>
                  <a:srgbClr val="231F20"/>
                </a:solidFill>
                <a:latin typeface="小塚ゴシック Pro R"/>
                <a:cs typeface="小塚ゴシック Pro R"/>
              </a:rPr>
              <a:t>　</a:t>
            </a:r>
            <a:r>
              <a:rPr lang="ja-JP" altLang="en-US" sz="800" spc="35" dirty="0">
                <a:solidFill>
                  <a:srgbClr val="231F20"/>
                </a:solidFill>
                <a:latin typeface="小塚ゴシック Pro R"/>
                <a:cs typeface="小塚ゴシック Pro R"/>
              </a:rPr>
              <a:t>新宿中央支店 </a:t>
            </a:r>
            <a:r>
              <a:rPr lang="ja-JP" altLang="en-US" sz="800" dirty="0">
                <a:solidFill>
                  <a:srgbClr val="231F20"/>
                </a:solidFill>
                <a:latin typeface="小塚ゴシック Pro R"/>
                <a:cs typeface="小塚ゴシック Pro R"/>
              </a:rPr>
              <a:t>（普通</a:t>
            </a:r>
            <a:r>
              <a:rPr lang="ja-JP" altLang="en-US" sz="800" spc="-10" dirty="0">
                <a:solidFill>
                  <a:srgbClr val="231F20"/>
                </a:solidFill>
                <a:latin typeface="小塚ゴシック Pro R"/>
                <a:cs typeface="小塚ゴシック Pro R"/>
              </a:rPr>
              <a:t>）３８７６７７４     </a:t>
            </a:r>
            <a:r>
              <a:rPr lang="ja-JP" altLang="en-US" sz="800" spc="-5" dirty="0">
                <a:solidFill>
                  <a:srgbClr val="231F20"/>
                </a:solidFill>
                <a:latin typeface="小塚ゴシック Pro R"/>
                <a:cs typeface="小塚ゴシック Pro R"/>
              </a:rPr>
              <a:t>株式会社ウェルネット</a:t>
            </a:r>
            <a:endParaRPr lang="ja-JP" altLang="en-US" sz="800" dirty="0">
              <a:latin typeface="小塚ゴシック Pro R"/>
              <a:cs typeface="小塚ゴシック Pro R"/>
            </a:endParaRPr>
          </a:p>
          <a:p>
            <a:pPr marL="12700" marR="5080" algn="just">
              <a:lnSpc>
                <a:spcPct val="145800"/>
              </a:lnSpc>
            </a:pPr>
            <a:r>
              <a:rPr lang="zh-TW" altLang="en-US" sz="800" spc="-10" dirty="0">
                <a:solidFill>
                  <a:srgbClr val="231F20"/>
                </a:solidFill>
                <a:latin typeface="小塚ゴシック Pro R"/>
                <a:cs typeface="小塚ゴシック Pro R"/>
              </a:rPr>
              <a:t>■三井住友銀行</a:t>
            </a:r>
            <a:r>
              <a:rPr lang="ja-JP" altLang="en-US" sz="800" spc="-10" dirty="0">
                <a:solidFill>
                  <a:srgbClr val="231F20"/>
                </a:solidFill>
                <a:latin typeface="小塚ゴシック Pro R"/>
                <a:cs typeface="小塚ゴシック Pro R"/>
              </a:rPr>
              <a:t>　　</a:t>
            </a:r>
            <a:r>
              <a:rPr lang="ja-JP" altLang="en-US" sz="800" dirty="0">
                <a:solidFill>
                  <a:srgbClr val="231F20"/>
                </a:solidFill>
                <a:latin typeface="小塚ゴシック Pro R"/>
                <a:cs typeface="小塚ゴシック Pro R"/>
              </a:rPr>
              <a:t>新宿支</a:t>
            </a:r>
            <a:r>
              <a:rPr lang="ja-JP" altLang="en-US" sz="800" spc="-50" dirty="0">
                <a:solidFill>
                  <a:srgbClr val="231F20"/>
                </a:solidFill>
                <a:latin typeface="小塚ゴシック Pro R"/>
                <a:cs typeface="小塚ゴシック Pro R"/>
              </a:rPr>
              <a:t>店　　    </a:t>
            </a:r>
            <a:r>
              <a:rPr lang="ja-JP" altLang="en-US" sz="800" dirty="0">
                <a:solidFill>
                  <a:srgbClr val="231F20"/>
                </a:solidFill>
                <a:latin typeface="小塚ゴシック Pro R"/>
                <a:cs typeface="小塚ゴシック Pro R"/>
              </a:rPr>
              <a:t>（普通</a:t>
            </a:r>
            <a:r>
              <a:rPr lang="ja-JP" altLang="en-US" sz="800" spc="-10" dirty="0">
                <a:solidFill>
                  <a:srgbClr val="231F20"/>
                </a:solidFill>
                <a:latin typeface="小塚ゴシック Pro R"/>
                <a:cs typeface="小塚ゴシック Pro R"/>
              </a:rPr>
              <a:t>）３６６７４７６     </a:t>
            </a:r>
            <a:r>
              <a:rPr lang="ja-JP" altLang="en-US" sz="800" spc="-5" dirty="0">
                <a:solidFill>
                  <a:srgbClr val="231F20"/>
                </a:solidFill>
                <a:latin typeface="小塚ゴシック Pro R"/>
                <a:cs typeface="小塚ゴシック Pro R"/>
              </a:rPr>
              <a:t>株式会社ウェルネット</a:t>
            </a:r>
            <a:endParaRPr lang="ja-JP" altLang="en-US" sz="800" dirty="0">
              <a:latin typeface="小塚ゴシック Pro R"/>
              <a:cs typeface="小塚ゴシック Pro R"/>
            </a:endParaRPr>
          </a:p>
          <a:p>
            <a:pPr marL="12700" marR="5080" algn="just">
              <a:lnSpc>
                <a:spcPct val="145800"/>
              </a:lnSpc>
            </a:pPr>
            <a:r>
              <a:rPr lang="ja-JP" altLang="en-US" sz="800" spc="-10" dirty="0">
                <a:solidFill>
                  <a:srgbClr val="231F20"/>
                </a:solidFill>
                <a:latin typeface="小塚ゴシック Pro R"/>
                <a:cs typeface="小塚ゴシック Pro R"/>
              </a:rPr>
              <a:t>■みずほ銀行              </a:t>
            </a:r>
            <a:r>
              <a:rPr lang="ja-JP" altLang="en-US" sz="800" spc="35" dirty="0">
                <a:solidFill>
                  <a:srgbClr val="231F20"/>
                </a:solidFill>
                <a:latin typeface="小塚ゴシック Pro R"/>
                <a:cs typeface="小塚ゴシック Pro R"/>
              </a:rPr>
              <a:t>新宿西口支店  </a:t>
            </a:r>
            <a:r>
              <a:rPr lang="ja-JP" altLang="en-US" sz="800" dirty="0">
                <a:solidFill>
                  <a:srgbClr val="231F20"/>
                </a:solidFill>
                <a:latin typeface="小塚ゴシック Pro R"/>
                <a:cs typeface="小塚ゴシック Pro R"/>
              </a:rPr>
              <a:t>（普通</a:t>
            </a:r>
            <a:r>
              <a:rPr lang="ja-JP" altLang="en-US" sz="800" spc="-10" dirty="0">
                <a:solidFill>
                  <a:srgbClr val="231F20"/>
                </a:solidFill>
                <a:latin typeface="小塚ゴシック Pro R"/>
                <a:cs typeface="小塚ゴシック Pro R"/>
              </a:rPr>
              <a:t>）４６９６７９４    </a:t>
            </a:r>
            <a:r>
              <a:rPr lang="ja-JP" altLang="en-US" sz="800" spc="-5" dirty="0">
                <a:solidFill>
                  <a:srgbClr val="231F20"/>
                </a:solidFill>
                <a:latin typeface="小塚ゴシック Pro R"/>
                <a:cs typeface="小塚ゴシック Pro R"/>
              </a:rPr>
              <a:t>株式会社ウェルネット</a:t>
            </a:r>
            <a:endParaRPr lang="en-US" altLang="ja-JP" sz="800" spc="-5" dirty="0">
              <a:solidFill>
                <a:srgbClr val="231F20"/>
              </a:solidFill>
              <a:latin typeface="小塚ゴシック Pro R"/>
              <a:cs typeface="小塚ゴシック Pro R"/>
            </a:endParaRPr>
          </a:p>
          <a:p>
            <a:pPr marL="12700" marR="5080" algn="just">
              <a:lnSpc>
                <a:spcPct val="145800"/>
              </a:lnSpc>
            </a:pPr>
            <a:r>
              <a:rPr lang="ja-JP" altLang="en-US" sz="800" spc="-10" dirty="0">
                <a:solidFill>
                  <a:srgbClr val="231F20"/>
                </a:solidFill>
                <a:latin typeface="小塚ゴシック Pro R"/>
                <a:cs typeface="小塚ゴシック Pro R"/>
              </a:rPr>
              <a:t>■ゆうちょ銀行         </a:t>
            </a:r>
            <a:r>
              <a:rPr lang="zh-CN" altLang="en-US" sz="800" dirty="0">
                <a:solidFill>
                  <a:srgbClr val="231F20"/>
                </a:solidFill>
                <a:latin typeface="小塚ゴシック Pro R"/>
                <a:cs typeface="小塚ゴシック Pro R"/>
              </a:rPr>
              <a:t>〇一九</a:t>
            </a:r>
            <a:r>
              <a:rPr lang="zh-CN" altLang="en-US" sz="800" spc="-50" dirty="0">
                <a:solidFill>
                  <a:srgbClr val="231F20"/>
                </a:solidFill>
                <a:latin typeface="小塚ゴシック Pro R"/>
                <a:cs typeface="小塚ゴシック Pro R"/>
              </a:rPr>
              <a:t>店                   </a:t>
            </a:r>
            <a:r>
              <a:rPr lang="zh-CN" altLang="en-US" sz="800" dirty="0">
                <a:solidFill>
                  <a:srgbClr val="231F20"/>
                </a:solidFill>
                <a:latin typeface="小塚ゴシック Pro R"/>
                <a:cs typeface="小塚ゴシック Pro R"/>
              </a:rPr>
              <a:t>（当座</a:t>
            </a:r>
            <a:r>
              <a:rPr lang="zh-CN" altLang="en-US" sz="800" spc="-10" dirty="0">
                <a:solidFill>
                  <a:srgbClr val="231F20"/>
                </a:solidFill>
                <a:latin typeface="小塚ゴシック Pro R"/>
                <a:cs typeface="小塚ゴシック Pro R"/>
              </a:rPr>
              <a:t>）００７８９９４    </a:t>
            </a:r>
            <a:r>
              <a:rPr lang="ja-JP" altLang="en-US" sz="800" spc="-5" dirty="0">
                <a:solidFill>
                  <a:srgbClr val="231F20"/>
                </a:solidFill>
                <a:latin typeface="小塚ゴシック Pro R"/>
                <a:cs typeface="小塚ゴシック Pro R"/>
              </a:rPr>
              <a:t>株式会社ウェルネット</a:t>
            </a:r>
            <a:endParaRPr lang="ja-JP" altLang="en-US" sz="800" dirty="0">
              <a:latin typeface="小塚ゴシック Pro R"/>
              <a:cs typeface="小塚ゴシック Pro R"/>
            </a:endParaRPr>
          </a:p>
          <a:p>
            <a:pPr marL="76200" marR="132080" algn="just">
              <a:lnSpc>
                <a:spcPct val="145800"/>
              </a:lnSpc>
              <a:spcBef>
                <a:spcPts val="200"/>
              </a:spcBef>
            </a:pPr>
            <a:endParaRPr lang="en-US" sz="800" dirty="0">
              <a:latin typeface="小塚ゴシック Pro R"/>
              <a:cs typeface="小塚ゴシック Pro R"/>
            </a:endParaRPr>
          </a:p>
          <a:p>
            <a:pPr marL="12700">
              <a:lnSpc>
                <a:spcPct val="100000"/>
              </a:lnSpc>
              <a:spcBef>
                <a:spcPts val="100"/>
              </a:spcBef>
            </a:pPr>
            <a:r>
              <a:rPr lang="ja-JP" altLang="en-US" sz="800" b="1" spc="-5" dirty="0">
                <a:solidFill>
                  <a:srgbClr val="231F20"/>
                </a:solidFill>
                <a:latin typeface="小塚ゴシック Pro B"/>
                <a:cs typeface="小塚ゴシック Pro B"/>
              </a:rPr>
              <a:t>８</a:t>
            </a:r>
            <a:r>
              <a:rPr lang="en-US" altLang="ja-JP" sz="800" b="1" spc="-5" dirty="0">
                <a:solidFill>
                  <a:srgbClr val="231F20"/>
                </a:solidFill>
                <a:latin typeface="小塚ゴシック Pro B"/>
                <a:cs typeface="小塚ゴシック Pro B"/>
              </a:rPr>
              <a:t>.</a:t>
            </a:r>
            <a:r>
              <a:rPr lang="ja-JP" altLang="en-US" sz="800" b="1" spc="-5" dirty="0">
                <a:solidFill>
                  <a:srgbClr val="231F20"/>
                </a:solidFill>
                <a:latin typeface="小塚ゴシック Pro B"/>
                <a:cs typeface="小塚ゴシック Pro B"/>
              </a:rPr>
              <a:t>「適格請求書等保存方式 </a:t>
            </a:r>
            <a:r>
              <a:rPr lang="en-US" altLang="ja-JP" sz="800" b="1" spc="-5" dirty="0">
                <a:solidFill>
                  <a:srgbClr val="231F20"/>
                </a:solidFill>
                <a:latin typeface="小塚ゴシック Pro B"/>
                <a:cs typeface="小塚ゴシック Pro B"/>
              </a:rPr>
              <a:t>( </a:t>
            </a:r>
            <a:r>
              <a:rPr lang="ja-JP" altLang="en-US" sz="800" b="1" spc="-5" dirty="0">
                <a:solidFill>
                  <a:srgbClr val="231F20"/>
                </a:solidFill>
                <a:latin typeface="小塚ゴシック Pro B"/>
                <a:cs typeface="小塚ゴシック Pro B"/>
              </a:rPr>
              <a:t>インボイス制度 </a:t>
            </a:r>
            <a:r>
              <a:rPr lang="en-US" altLang="ja-JP" sz="800" b="1" spc="-5" dirty="0">
                <a:solidFill>
                  <a:srgbClr val="231F20"/>
                </a:solidFill>
                <a:latin typeface="小塚ゴシック Pro B"/>
                <a:cs typeface="小塚ゴシック Pro B"/>
              </a:rPr>
              <a:t>)</a:t>
            </a:r>
            <a:r>
              <a:rPr lang="ja-JP" altLang="en-US" sz="800" b="1" spc="-5" dirty="0">
                <a:solidFill>
                  <a:srgbClr val="231F20"/>
                </a:solidFill>
                <a:latin typeface="小塚ゴシック Pro B"/>
                <a:cs typeface="小塚ゴシック Pro B"/>
              </a:rPr>
              <a:t>」への対応について</a:t>
            </a:r>
            <a:endParaRPr lang="ja-JP" altLang="en-US" sz="800" dirty="0">
              <a:latin typeface="小塚ゴシック Pro B"/>
              <a:cs typeface="小塚ゴシック Pro B"/>
            </a:endParaRPr>
          </a:p>
          <a:p>
            <a:pPr marL="12700">
              <a:lnSpc>
                <a:spcPct val="100000"/>
              </a:lnSpc>
              <a:spcBef>
                <a:spcPts val="750"/>
              </a:spcBef>
            </a:pPr>
            <a:r>
              <a:rPr lang="ja-JP" altLang="en-US" sz="800" dirty="0">
                <a:solidFill>
                  <a:srgbClr val="231F20"/>
                </a:solidFill>
                <a:latin typeface="小塚ゴシック Pro R"/>
                <a:cs typeface="小塚ゴシック Pro R"/>
              </a:rPr>
              <a:t>詳細については以下 </a:t>
            </a:r>
            <a:r>
              <a:rPr lang="en-US" altLang="ja-JP" sz="800" dirty="0">
                <a:solidFill>
                  <a:srgbClr val="231F20"/>
                </a:solidFill>
                <a:latin typeface="小塚ゴシック Pro R"/>
                <a:cs typeface="小塚ゴシック Pro R"/>
              </a:rPr>
              <a:t>URL</a:t>
            </a:r>
            <a:r>
              <a:rPr lang="ja-JP" altLang="en-US" sz="800" spc="-5" dirty="0">
                <a:solidFill>
                  <a:srgbClr val="231F20"/>
                </a:solidFill>
                <a:latin typeface="小塚ゴシック Pro R"/>
                <a:cs typeface="小塚ゴシック Pro R"/>
              </a:rPr>
              <a:t> よりご確認ください。</a:t>
            </a:r>
            <a:endParaRPr lang="ja-JP" altLang="en-US" sz="800" dirty="0">
              <a:latin typeface="小塚ゴシック Pro R"/>
              <a:cs typeface="小塚ゴシック Pro R"/>
            </a:endParaRPr>
          </a:p>
          <a:p>
            <a:pPr marL="41910">
              <a:lnSpc>
                <a:spcPct val="100000"/>
              </a:lnSpc>
              <a:spcBef>
                <a:spcPts val="550"/>
              </a:spcBef>
            </a:pPr>
            <a:r>
              <a:rPr lang="en-US" altLang="ja-JP" sz="800" dirty="0">
                <a:solidFill>
                  <a:srgbClr val="231F20"/>
                </a:solidFill>
                <a:latin typeface="小塚ゴシック Pro R"/>
                <a:cs typeface="小塚ゴシック Pro R"/>
                <a:hlinkClick r:id="rId4"/>
              </a:rPr>
              <a:t>https://www.wellnet-</a:t>
            </a:r>
            <a:r>
              <a:rPr lang="en-US" altLang="ja-JP" sz="800" spc="-10" dirty="0">
                <a:solidFill>
                  <a:srgbClr val="231F20"/>
                </a:solidFill>
                <a:latin typeface="小塚ゴシック Pro R"/>
                <a:cs typeface="小塚ゴシック Pro R"/>
                <a:hlinkClick r:id="rId4"/>
              </a:rPr>
              <a:t>jp.com/pdf/newsrelease/news_invoice_number</a:t>
            </a:r>
            <a:r>
              <a:rPr lang="en-US" altLang="ja-JP" sz="800" spc="-10" dirty="0">
                <a:solidFill>
                  <a:srgbClr val="231F20"/>
                </a:solidFill>
                <a:latin typeface="小塚ゴシック Pro R"/>
                <a:cs typeface="小塚ゴシック Pro R"/>
              </a:rPr>
              <a:t>.pdf</a:t>
            </a:r>
            <a:endParaRPr lang="ja-JP" altLang="en-US" sz="800" dirty="0">
              <a:latin typeface="小塚ゴシック Pro R"/>
              <a:cs typeface="小塚ゴシック Pro R"/>
            </a:endParaRPr>
          </a:p>
          <a:p>
            <a:pPr marL="76200" marR="132080" algn="just">
              <a:lnSpc>
                <a:spcPct val="145800"/>
              </a:lnSpc>
              <a:spcBef>
                <a:spcPts val="200"/>
              </a:spcBef>
            </a:pPr>
            <a:endParaRPr lang="en-US" sz="800" dirty="0">
              <a:latin typeface="小塚ゴシック Pro R"/>
              <a:cs typeface="小塚ゴシック Pro R"/>
            </a:endParaRPr>
          </a:p>
          <a:p>
            <a:pPr marL="76200" marR="132080" algn="just">
              <a:lnSpc>
                <a:spcPct val="145800"/>
              </a:lnSpc>
              <a:spcBef>
                <a:spcPts val="200"/>
              </a:spcBef>
            </a:pPr>
            <a:endParaRPr lang="en-US" sz="800" dirty="0">
              <a:latin typeface="小塚ゴシック Pro R"/>
              <a:cs typeface="小塚ゴシック Pro R"/>
            </a:endParaRPr>
          </a:p>
          <a:p>
            <a:pPr marL="76200" marR="132080" algn="just">
              <a:lnSpc>
                <a:spcPct val="145800"/>
              </a:lnSpc>
              <a:spcBef>
                <a:spcPts val="200"/>
              </a:spcBef>
            </a:pPr>
            <a:endParaRPr lang="en-US" sz="800" dirty="0">
              <a:latin typeface="小塚ゴシック Pro R"/>
              <a:cs typeface="小塚ゴシック Pro R"/>
            </a:endParaRPr>
          </a:p>
          <a:p>
            <a:pPr marL="76200" marR="132080" algn="just">
              <a:lnSpc>
                <a:spcPct val="145800"/>
              </a:lnSpc>
              <a:spcBef>
                <a:spcPts val="200"/>
              </a:spcBef>
            </a:pPr>
            <a:endParaRPr lang="en-US" sz="800" dirty="0">
              <a:latin typeface="小塚ゴシック Pro R"/>
              <a:cs typeface="小塚ゴシック Pro R"/>
            </a:endParaRPr>
          </a:p>
          <a:p>
            <a:pPr marL="76200" marR="132080" algn="just">
              <a:lnSpc>
                <a:spcPct val="145800"/>
              </a:lnSpc>
              <a:spcBef>
                <a:spcPts val="200"/>
              </a:spcBef>
            </a:pPr>
            <a:endParaRPr lang="en-US" sz="800" dirty="0">
              <a:latin typeface="小塚ゴシック Pro R"/>
              <a:cs typeface="小塚ゴシック Pro R"/>
            </a:endParaRPr>
          </a:p>
          <a:p>
            <a:pPr marL="76200" marR="132080" algn="just">
              <a:lnSpc>
                <a:spcPct val="145800"/>
              </a:lnSpc>
              <a:spcBef>
                <a:spcPts val="200"/>
              </a:spcBef>
            </a:pPr>
            <a:endParaRPr sz="800" dirty="0">
              <a:latin typeface="小塚ゴシック Pro R"/>
              <a:cs typeface="小塚ゴシック Pro R"/>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31F2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79</TotalTime>
  <Words>996</Words>
  <Application>Microsoft Office PowerPoint</Application>
  <PresentationFormat>ユーザー設定</PresentationFormat>
  <Paragraphs>136</Paragraphs>
  <Slides>2</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2</vt:i4>
      </vt:variant>
      <vt:variant>
        <vt:lpstr>スライド タイトル</vt:lpstr>
      </vt:variant>
      <vt:variant>
        <vt:i4>2</vt:i4>
      </vt:variant>
    </vt:vector>
  </HeadingPairs>
  <TitlesOfParts>
    <vt:vector size="10" baseType="lpstr">
      <vt:lpstr>小塚ゴシック Pr6N B</vt:lpstr>
      <vt:lpstr>小塚ゴシック Pro B</vt:lpstr>
      <vt:lpstr>小塚ゴシック Pro R</vt:lpstr>
      <vt:lpstr>游ゴシック</vt:lpstr>
      <vt:lpstr>Calibri</vt:lpstr>
      <vt:lpstr>Times New Roman</vt:lpstr>
      <vt:lpstr>Office Theme</vt:lpstr>
      <vt:lpstr>1_Office Theme</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230622同意条項_インボイス追加</dc:title>
  <dc:creator>ooba</dc:creator>
  <cp:lastModifiedBy>welnote01</cp:lastModifiedBy>
  <cp:revision>6</cp:revision>
  <cp:lastPrinted>2023-06-27T00:21:58Z</cp:lastPrinted>
  <dcterms:created xsi:type="dcterms:W3CDTF">2023-06-23T01:33:16Z</dcterms:created>
  <dcterms:modified xsi:type="dcterms:W3CDTF">2023-08-16T08:59:50Z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2023-06-23T00:00:00Z</vt:filetime>
  </property>
  <property fmtid="{D5CDD505-2E9C-101B-9397-08002B2CF9AE}" pid="3" name="Creator">
    <vt:lpwstr>Adobe Illustrator 26.5 (Windows)</vt:lpwstr>
  </property>
  <property fmtid="{D5CDD505-2E9C-101B-9397-08002B2CF9AE}" pid="4" name="LastSaved">
    <vt:filetime>2023-06-23T00:00:00Z</vt:filetime>
  </property>
  <property fmtid="{D5CDD505-2E9C-101B-9397-08002B2CF9AE}" pid="5" name="Producer">
    <vt:lpwstr>Adobe PDF library 16.07</vt:lpwstr>
  </property>
</Properties>
</file>